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 id="2147483669" r:id="rId3"/>
    <p:sldMasterId id="2147483672" r:id="rId4"/>
  </p:sldMasterIdLst>
  <p:notesMasterIdLst>
    <p:notesMasterId r:id="rId28"/>
  </p:notesMasterIdLst>
  <p:sldIdLst>
    <p:sldId id="256" r:id="rId5"/>
    <p:sldId id="257" r:id="rId6"/>
    <p:sldId id="258" r:id="rId7"/>
    <p:sldId id="259" r:id="rId8"/>
    <p:sldId id="260" r:id="rId9"/>
    <p:sldId id="274" r:id="rId10"/>
    <p:sldId id="279" r:id="rId11"/>
    <p:sldId id="261" r:id="rId12"/>
    <p:sldId id="466" r:id="rId13"/>
    <p:sldId id="453" r:id="rId14"/>
    <p:sldId id="456" r:id="rId15"/>
    <p:sldId id="262" r:id="rId16"/>
    <p:sldId id="269" r:id="rId17"/>
    <p:sldId id="270" r:id="rId18"/>
    <p:sldId id="264" r:id="rId19"/>
    <p:sldId id="467" r:id="rId20"/>
    <p:sldId id="468" r:id="rId21"/>
    <p:sldId id="469" r:id="rId22"/>
    <p:sldId id="470" r:id="rId23"/>
    <p:sldId id="267" r:id="rId24"/>
    <p:sldId id="268" r:id="rId25"/>
    <p:sldId id="271"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81B7F-5588-48B1-BA2B-14920C4DCE68}" v="1" dt="2022-08-31T17:26:08.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76923" autoAdjust="0"/>
  </p:normalViewPr>
  <p:slideViewPr>
    <p:cSldViewPr snapToGrid="0">
      <p:cViewPr varScale="1">
        <p:scale>
          <a:sx n="59" d="100"/>
          <a:sy n="59" d="100"/>
        </p:scale>
        <p:origin x="10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AGAN, GRETCHEN" userId="b713ad37-c800-49cc-b26d-c68925557d3b" providerId="ADAL" clId="{D4581B7F-5588-48B1-BA2B-14920C4DCE68}"/>
    <pc:docChg chg="custSel modSld">
      <pc:chgData name="FLANAGAN, GRETCHEN" userId="b713ad37-c800-49cc-b26d-c68925557d3b" providerId="ADAL" clId="{D4581B7F-5588-48B1-BA2B-14920C4DCE68}" dt="2022-08-31T17:27:05.212" v="11" actId="20577"/>
      <pc:docMkLst>
        <pc:docMk/>
      </pc:docMkLst>
      <pc:sldChg chg="addSp delSp modSp mod">
        <pc:chgData name="FLANAGAN, GRETCHEN" userId="b713ad37-c800-49cc-b26d-c68925557d3b" providerId="ADAL" clId="{D4581B7F-5588-48B1-BA2B-14920C4DCE68}" dt="2022-08-31T17:26:14.761" v="6" actId="962"/>
        <pc:sldMkLst>
          <pc:docMk/>
          <pc:sldMk cId="2550239117" sldId="256"/>
        </pc:sldMkLst>
        <pc:spChg chg="mod">
          <ac:chgData name="FLANAGAN, GRETCHEN" userId="b713ad37-c800-49cc-b26d-c68925557d3b" providerId="ADAL" clId="{D4581B7F-5588-48B1-BA2B-14920C4DCE68}" dt="2022-08-31T17:26:12.275" v="4" actId="26606"/>
          <ac:spMkLst>
            <pc:docMk/>
            <pc:sldMk cId="2550239117" sldId="256"/>
            <ac:spMk id="2" creationId="{595853D9-5B93-436A-B6B6-1152EE4A6DC2}"/>
          </ac:spMkLst>
        </pc:spChg>
        <pc:spChg chg="del">
          <ac:chgData name="FLANAGAN, GRETCHEN" userId="b713ad37-c800-49cc-b26d-c68925557d3b" providerId="ADAL" clId="{D4581B7F-5588-48B1-BA2B-14920C4DCE68}" dt="2022-08-31T17:26:12.275" v="4" actId="26606"/>
          <ac:spMkLst>
            <pc:docMk/>
            <pc:sldMk cId="2550239117" sldId="256"/>
            <ac:spMk id="14" creationId="{7D15FE79-D510-476E-8DA8-A0C91F7E0C20}"/>
          </ac:spMkLst>
        </pc:spChg>
        <pc:spChg chg="del">
          <ac:chgData name="FLANAGAN, GRETCHEN" userId="b713ad37-c800-49cc-b26d-c68925557d3b" providerId="ADAL" clId="{D4581B7F-5588-48B1-BA2B-14920C4DCE68}" dt="2022-08-31T17:26:12.275" v="4" actId="26606"/>
          <ac:spMkLst>
            <pc:docMk/>
            <pc:sldMk cId="2550239117" sldId="256"/>
            <ac:spMk id="15" creationId="{C9F319E5-675A-4BDE-848C-0976D225E669}"/>
          </ac:spMkLst>
        </pc:spChg>
        <pc:spChg chg="add">
          <ac:chgData name="FLANAGAN, GRETCHEN" userId="b713ad37-c800-49cc-b26d-c68925557d3b" providerId="ADAL" clId="{D4581B7F-5588-48B1-BA2B-14920C4DCE68}" dt="2022-08-31T17:26:12.275" v="4" actId="26606"/>
          <ac:spMkLst>
            <pc:docMk/>
            <pc:sldMk cId="2550239117" sldId="256"/>
            <ac:spMk id="20" creationId="{7D15FE79-D510-476E-8DA8-A0C91F7E0C20}"/>
          </ac:spMkLst>
        </pc:spChg>
        <pc:spChg chg="add">
          <ac:chgData name="FLANAGAN, GRETCHEN" userId="b713ad37-c800-49cc-b26d-c68925557d3b" providerId="ADAL" clId="{D4581B7F-5588-48B1-BA2B-14920C4DCE68}" dt="2022-08-31T17:26:12.275" v="4" actId="26606"/>
          <ac:spMkLst>
            <pc:docMk/>
            <pc:sldMk cId="2550239117" sldId="256"/>
            <ac:spMk id="22" creationId="{C9F319E5-675A-4BDE-848C-0976D225E669}"/>
          </ac:spMkLst>
        </pc:spChg>
        <pc:picChg chg="add mod">
          <ac:chgData name="FLANAGAN, GRETCHEN" userId="b713ad37-c800-49cc-b26d-c68925557d3b" providerId="ADAL" clId="{D4581B7F-5588-48B1-BA2B-14920C4DCE68}" dt="2022-08-31T17:26:14.761" v="6" actId="962"/>
          <ac:picMkLst>
            <pc:docMk/>
            <pc:sldMk cId="2550239117" sldId="256"/>
            <ac:picMk id="4" creationId="{95157478-98EF-F020-78C6-C7848262C1F9}"/>
          </ac:picMkLst>
        </pc:picChg>
        <pc:picChg chg="del">
          <ac:chgData name="FLANAGAN, GRETCHEN" userId="b713ad37-c800-49cc-b26d-c68925557d3b" providerId="ADAL" clId="{D4581B7F-5588-48B1-BA2B-14920C4DCE68}" dt="2022-08-31T17:25:52.151" v="0" actId="478"/>
          <ac:picMkLst>
            <pc:docMk/>
            <pc:sldMk cId="2550239117" sldId="256"/>
            <ac:picMk id="6" creationId="{51F0CD28-E13E-CC75-1FDF-4BFAB5CB2D5E}"/>
          </ac:picMkLst>
        </pc:picChg>
      </pc:sldChg>
      <pc:sldChg chg="modNotesTx">
        <pc:chgData name="FLANAGAN, GRETCHEN" userId="b713ad37-c800-49cc-b26d-c68925557d3b" providerId="ADAL" clId="{D4581B7F-5588-48B1-BA2B-14920C4DCE68}" dt="2022-08-31T17:26:32.384" v="7" actId="20577"/>
        <pc:sldMkLst>
          <pc:docMk/>
          <pc:sldMk cId="963001459" sldId="260"/>
        </pc:sldMkLst>
      </pc:sldChg>
      <pc:sldChg chg="modNotesTx">
        <pc:chgData name="FLANAGAN, GRETCHEN" userId="b713ad37-c800-49cc-b26d-c68925557d3b" providerId="ADAL" clId="{D4581B7F-5588-48B1-BA2B-14920C4DCE68}" dt="2022-08-31T17:26:40.265" v="8" actId="20577"/>
        <pc:sldMkLst>
          <pc:docMk/>
          <pc:sldMk cId="2872613" sldId="274"/>
        </pc:sldMkLst>
      </pc:sldChg>
      <pc:sldChg chg="modNotesTx">
        <pc:chgData name="FLANAGAN, GRETCHEN" userId="b713ad37-c800-49cc-b26d-c68925557d3b" providerId="ADAL" clId="{D4581B7F-5588-48B1-BA2B-14920C4DCE68}" dt="2022-08-31T17:27:00.536" v="10" actId="20577"/>
        <pc:sldMkLst>
          <pc:docMk/>
          <pc:sldMk cId="4221399925" sldId="453"/>
        </pc:sldMkLst>
      </pc:sldChg>
      <pc:sldChg chg="modNotesTx">
        <pc:chgData name="FLANAGAN, GRETCHEN" userId="b713ad37-c800-49cc-b26d-c68925557d3b" providerId="ADAL" clId="{D4581B7F-5588-48B1-BA2B-14920C4DCE68}" dt="2022-08-31T17:27:05.212" v="11" actId="20577"/>
        <pc:sldMkLst>
          <pc:docMk/>
          <pc:sldMk cId="662725783" sldId="456"/>
        </pc:sldMkLst>
      </pc:sldChg>
      <pc:sldChg chg="modNotesTx">
        <pc:chgData name="FLANAGAN, GRETCHEN" userId="b713ad37-c800-49cc-b26d-c68925557d3b" providerId="ADAL" clId="{D4581B7F-5588-48B1-BA2B-14920C4DCE68}" dt="2022-08-31T17:26:51.957" v="9" actId="20577"/>
        <pc:sldMkLst>
          <pc:docMk/>
          <pc:sldMk cId="2829348209" sldId="466"/>
        </pc:sldMkLst>
      </pc:sldChg>
      <pc:sldChg chg="delSp mod">
        <pc:chgData name="FLANAGAN, GRETCHEN" userId="b713ad37-c800-49cc-b26d-c68925557d3b" providerId="ADAL" clId="{D4581B7F-5588-48B1-BA2B-14920C4DCE68}" dt="2022-08-31T17:26:01.815" v="1" actId="21"/>
        <pc:sldMkLst>
          <pc:docMk/>
          <pc:sldMk cId="285509619" sldId="467"/>
        </pc:sldMkLst>
        <pc:picChg chg="del">
          <ac:chgData name="FLANAGAN, GRETCHEN" userId="b713ad37-c800-49cc-b26d-c68925557d3b" providerId="ADAL" clId="{D4581B7F-5588-48B1-BA2B-14920C4DCE68}" dt="2022-08-31T17:26:01.815" v="1" actId="21"/>
          <ac:picMkLst>
            <pc:docMk/>
            <pc:sldMk cId="285509619" sldId="467"/>
            <ac:picMk id="5" creationId="{71173444-B796-22A1-248C-FC21D1B71091}"/>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60A38-F4B8-42E6-AFBD-C48DB48358A4}"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0F236242-F14C-4099-929E-B98461F68AAE}">
      <dgm:prSet phldrT="[Text]" custT="1"/>
      <dgm:spPr/>
      <dgm:t>
        <a:bodyPr/>
        <a:lstStyle/>
        <a:p>
          <a:pPr algn="l"/>
          <a:r>
            <a:rPr lang="en-US" sz="2800" b="1" dirty="0"/>
            <a:t>Provides comprehensive, explicit instruction grounded in the Science of Reading.</a:t>
          </a:r>
        </a:p>
      </dgm:t>
    </dgm:pt>
    <dgm:pt modelId="{ADA64133-500C-4912-90EB-C34644DBAEDF}" type="parTrans" cxnId="{F9CC2C13-6B48-4144-9C6A-B8E6ACC595F0}">
      <dgm:prSet/>
      <dgm:spPr/>
      <dgm:t>
        <a:bodyPr/>
        <a:lstStyle/>
        <a:p>
          <a:endParaRPr lang="en-US"/>
        </a:p>
      </dgm:t>
    </dgm:pt>
    <dgm:pt modelId="{515C8123-19CA-4E9A-A300-DD61E05E7CA8}" type="sibTrans" cxnId="{F9CC2C13-6B48-4144-9C6A-B8E6ACC595F0}">
      <dgm:prSet/>
      <dgm:spPr/>
      <dgm:t>
        <a:bodyPr/>
        <a:lstStyle/>
        <a:p>
          <a:endParaRPr lang="en-US"/>
        </a:p>
      </dgm:t>
    </dgm:pt>
    <dgm:pt modelId="{ADAA5FFB-2A5E-4809-A95B-CFB2A60328A7}">
      <dgm:prSet phldrT="[Text]" custT="1"/>
      <dgm:spPr/>
      <dgm:t>
        <a:bodyPr/>
        <a:lstStyle/>
        <a:p>
          <a:pPr algn="l"/>
          <a:r>
            <a:rPr lang="en-US" sz="2800" b="1"/>
            <a:t>Allows for the teaching of Reading and Writing with a rich underpinning of research and rigor, as it inspires creativity.</a:t>
          </a:r>
          <a:endParaRPr lang="en-US" sz="2800" b="1" dirty="0"/>
        </a:p>
      </dgm:t>
    </dgm:pt>
    <dgm:pt modelId="{E30BCA6F-F6F6-4BE7-BF0A-30206675F9C8}" type="parTrans" cxnId="{87DEE88F-0C44-477A-A4D1-6C32780CD1D9}">
      <dgm:prSet/>
      <dgm:spPr/>
      <dgm:t>
        <a:bodyPr/>
        <a:lstStyle/>
        <a:p>
          <a:endParaRPr lang="en-US"/>
        </a:p>
      </dgm:t>
    </dgm:pt>
    <dgm:pt modelId="{7FCBF8C1-9190-4464-BB75-BCA7E62C213C}" type="sibTrans" cxnId="{87DEE88F-0C44-477A-A4D1-6C32780CD1D9}">
      <dgm:prSet/>
      <dgm:spPr/>
      <dgm:t>
        <a:bodyPr/>
        <a:lstStyle/>
        <a:p>
          <a:endParaRPr lang="en-US"/>
        </a:p>
      </dgm:t>
    </dgm:pt>
    <dgm:pt modelId="{30A0D628-7585-4D45-BE57-188078D6D295}">
      <dgm:prSet phldrT="[Text]" custT="1"/>
      <dgm:spPr/>
      <dgm:t>
        <a:bodyPr/>
        <a:lstStyle/>
        <a:p>
          <a:pPr algn="l"/>
          <a:r>
            <a:rPr lang="en-US" sz="2800" b="1" dirty="0"/>
            <a:t>Engages all students with authentic and high interest literature and resources.</a:t>
          </a:r>
        </a:p>
      </dgm:t>
    </dgm:pt>
    <dgm:pt modelId="{C535E75C-8C7F-4A5A-AF6E-84CFD79539D9}" type="parTrans" cxnId="{D978EB85-141F-41E0-AB9B-9976CC69EEC6}">
      <dgm:prSet/>
      <dgm:spPr/>
      <dgm:t>
        <a:bodyPr/>
        <a:lstStyle/>
        <a:p>
          <a:endParaRPr lang="en-US"/>
        </a:p>
      </dgm:t>
    </dgm:pt>
    <dgm:pt modelId="{C1B60413-D0D2-4B0D-8ECD-2911ADBE1F38}" type="sibTrans" cxnId="{D978EB85-141F-41E0-AB9B-9976CC69EEC6}">
      <dgm:prSet/>
      <dgm:spPr/>
      <dgm:t>
        <a:bodyPr/>
        <a:lstStyle/>
        <a:p>
          <a:endParaRPr lang="en-US"/>
        </a:p>
      </dgm:t>
    </dgm:pt>
    <dgm:pt modelId="{C48FEC09-0298-4109-BB7D-377AF46FA1B0}">
      <dgm:prSet phldrT="[Text]" custT="1"/>
      <dgm:spPr/>
      <dgm:t>
        <a:bodyPr/>
        <a:lstStyle/>
        <a:p>
          <a:pPr algn="l"/>
          <a:r>
            <a:rPr lang="en-US" sz="2800" b="1" dirty="0"/>
            <a:t>Supports all students with differentiated resources.</a:t>
          </a:r>
        </a:p>
      </dgm:t>
    </dgm:pt>
    <dgm:pt modelId="{67A8F888-7CE3-4070-987D-53D74E74B245}" type="parTrans" cxnId="{382395C4-2C8E-4136-8B44-5C028F2257C0}">
      <dgm:prSet/>
      <dgm:spPr/>
      <dgm:t>
        <a:bodyPr/>
        <a:lstStyle/>
        <a:p>
          <a:endParaRPr lang="en-US"/>
        </a:p>
      </dgm:t>
    </dgm:pt>
    <dgm:pt modelId="{902A4586-EEEB-428C-9598-2BA25DDF76E5}" type="sibTrans" cxnId="{382395C4-2C8E-4136-8B44-5C028F2257C0}">
      <dgm:prSet/>
      <dgm:spPr/>
      <dgm:t>
        <a:bodyPr/>
        <a:lstStyle/>
        <a:p>
          <a:endParaRPr lang="en-US"/>
        </a:p>
      </dgm:t>
    </dgm:pt>
    <dgm:pt modelId="{4F717C43-4A67-4AB9-9E64-4E4B9CEED1C7}" type="pres">
      <dgm:prSet presAssocID="{82560A38-F4B8-42E6-AFBD-C48DB48358A4}" presName="Name0" presStyleCnt="0">
        <dgm:presLayoutVars>
          <dgm:chMax val="7"/>
          <dgm:chPref val="7"/>
          <dgm:dir/>
        </dgm:presLayoutVars>
      </dgm:prSet>
      <dgm:spPr/>
    </dgm:pt>
    <dgm:pt modelId="{57C37F20-F013-493D-B930-3AD60462D35C}" type="pres">
      <dgm:prSet presAssocID="{82560A38-F4B8-42E6-AFBD-C48DB48358A4}" presName="Name1" presStyleCnt="0"/>
      <dgm:spPr/>
    </dgm:pt>
    <dgm:pt modelId="{3CC4C727-C03F-4E16-9672-A090EFB8AD7C}" type="pres">
      <dgm:prSet presAssocID="{82560A38-F4B8-42E6-AFBD-C48DB48358A4}" presName="cycle" presStyleCnt="0"/>
      <dgm:spPr/>
    </dgm:pt>
    <dgm:pt modelId="{65EFE0E1-57D3-4B3F-87C5-7DD64924CBF4}" type="pres">
      <dgm:prSet presAssocID="{82560A38-F4B8-42E6-AFBD-C48DB48358A4}" presName="srcNode" presStyleLbl="node1" presStyleIdx="0" presStyleCnt="4"/>
      <dgm:spPr/>
    </dgm:pt>
    <dgm:pt modelId="{66148048-349B-4A34-B2C0-F69393F03852}" type="pres">
      <dgm:prSet presAssocID="{82560A38-F4B8-42E6-AFBD-C48DB48358A4}" presName="conn" presStyleLbl="parChTrans1D2" presStyleIdx="0" presStyleCnt="1"/>
      <dgm:spPr/>
    </dgm:pt>
    <dgm:pt modelId="{A5F79CBF-7EEC-4CAC-A459-FC8A94F77412}" type="pres">
      <dgm:prSet presAssocID="{82560A38-F4B8-42E6-AFBD-C48DB48358A4}" presName="extraNode" presStyleLbl="node1" presStyleIdx="0" presStyleCnt="4"/>
      <dgm:spPr/>
    </dgm:pt>
    <dgm:pt modelId="{51D7D0ED-9C6E-49D4-91AD-A3FEB457BCB0}" type="pres">
      <dgm:prSet presAssocID="{82560A38-F4B8-42E6-AFBD-C48DB48358A4}" presName="dstNode" presStyleLbl="node1" presStyleIdx="0" presStyleCnt="4"/>
      <dgm:spPr/>
    </dgm:pt>
    <dgm:pt modelId="{FFD5632A-006A-4662-9156-D93D60134609}" type="pres">
      <dgm:prSet presAssocID="{0F236242-F14C-4099-929E-B98461F68AAE}" presName="text_1" presStyleLbl="node1" presStyleIdx="0" presStyleCnt="4">
        <dgm:presLayoutVars>
          <dgm:bulletEnabled val="1"/>
        </dgm:presLayoutVars>
      </dgm:prSet>
      <dgm:spPr/>
    </dgm:pt>
    <dgm:pt modelId="{35DB6D0A-19F9-4931-AEBE-C65E48D8335D}" type="pres">
      <dgm:prSet presAssocID="{0F236242-F14C-4099-929E-B98461F68AAE}" presName="accent_1" presStyleCnt="0"/>
      <dgm:spPr/>
    </dgm:pt>
    <dgm:pt modelId="{A76830A0-FDC0-4B0B-A4E5-C6A8980E0067}" type="pres">
      <dgm:prSet presAssocID="{0F236242-F14C-4099-929E-B98461F68AAE}" presName="accentRepeatNode" presStyleLbl="solidFgAcc1" presStyleIdx="0" presStyleCnt="4"/>
      <dgm:spPr/>
    </dgm:pt>
    <dgm:pt modelId="{682BA42A-BBB6-40A7-BB4E-E58C9FA17D4C}" type="pres">
      <dgm:prSet presAssocID="{ADAA5FFB-2A5E-4809-A95B-CFB2A60328A7}" presName="text_2" presStyleLbl="node1" presStyleIdx="1" presStyleCnt="4" custScaleY="130851">
        <dgm:presLayoutVars>
          <dgm:bulletEnabled val="1"/>
        </dgm:presLayoutVars>
      </dgm:prSet>
      <dgm:spPr/>
    </dgm:pt>
    <dgm:pt modelId="{871BE8EE-9F99-4570-9CE9-88B893C9D9CF}" type="pres">
      <dgm:prSet presAssocID="{ADAA5FFB-2A5E-4809-A95B-CFB2A60328A7}" presName="accent_2" presStyleCnt="0"/>
      <dgm:spPr/>
    </dgm:pt>
    <dgm:pt modelId="{B84B9247-BF77-4025-810A-8B34C2D09A07}" type="pres">
      <dgm:prSet presAssocID="{ADAA5FFB-2A5E-4809-A95B-CFB2A60328A7}" presName="accentRepeatNode" presStyleLbl="solidFgAcc1" presStyleIdx="1" presStyleCnt="4"/>
      <dgm:spPr/>
    </dgm:pt>
    <dgm:pt modelId="{01485553-E26B-4EA2-82EB-679AF3780FCD}" type="pres">
      <dgm:prSet presAssocID="{30A0D628-7585-4D45-BE57-188078D6D295}" presName="text_3" presStyleLbl="node1" presStyleIdx="2" presStyleCnt="4">
        <dgm:presLayoutVars>
          <dgm:bulletEnabled val="1"/>
        </dgm:presLayoutVars>
      </dgm:prSet>
      <dgm:spPr/>
    </dgm:pt>
    <dgm:pt modelId="{670D3507-7602-4AB3-BE66-9C7C5334372C}" type="pres">
      <dgm:prSet presAssocID="{30A0D628-7585-4D45-BE57-188078D6D295}" presName="accent_3" presStyleCnt="0"/>
      <dgm:spPr/>
    </dgm:pt>
    <dgm:pt modelId="{1734FDD4-A27B-4D6B-9EB5-3CDC99528221}" type="pres">
      <dgm:prSet presAssocID="{30A0D628-7585-4D45-BE57-188078D6D295}" presName="accentRepeatNode" presStyleLbl="solidFgAcc1" presStyleIdx="2" presStyleCnt="4"/>
      <dgm:spPr/>
    </dgm:pt>
    <dgm:pt modelId="{D9EE0589-EC61-4C7C-BE94-B09817FD9FA2}" type="pres">
      <dgm:prSet presAssocID="{C48FEC09-0298-4109-BB7D-377AF46FA1B0}" presName="text_4" presStyleLbl="node1" presStyleIdx="3" presStyleCnt="4">
        <dgm:presLayoutVars>
          <dgm:bulletEnabled val="1"/>
        </dgm:presLayoutVars>
      </dgm:prSet>
      <dgm:spPr/>
    </dgm:pt>
    <dgm:pt modelId="{D67940BA-E589-477F-8F49-913DB3366F8D}" type="pres">
      <dgm:prSet presAssocID="{C48FEC09-0298-4109-BB7D-377AF46FA1B0}" presName="accent_4" presStyleCnt="0"/>
      <dgm:spPr/>
    </dgm:pt>
    <dgm:pt modelId="{540A9187-7E4B-43F0-985D-E11D4E7F1725}" type="pres">
      <dgm:prSet presAssocID="{C48FEC09-0298-4109-BB7D-377AF46FA1B0}" presName="accentRepeatNode" presStyleLbl="solidFgAcc1" presStyleIdx="3" presStyleCnt="4"/>
      <dgm:spPr/>
    </dgm:pt>
  </dgm:ptLst>
  <dgm:cxnLst>
    <dgm:cxn modelId="{0366DE0F-7964-4240-AABE-A80CBE98B435}" type="presOf" srcId="{C48FEC09-0298-4109-BB7D-377AF46FA1B0}" destId="{D9EE0589-EC61-4C7C-BE94-B09817FD9FA2}" srcOrd="0" destOrd="0" presId="urn:microsoft.com/office/officeart/2008/layout/VerticalCurvedList"/>
    <dgm:cxn modelId="{F9CC2C13-6B48-4144-9C6A-B8E6ACC595F0}" srcId="{82560A38-F4B8-42E6-AFBD-C48DB48358A4}" destId="{0F236242-F14C-4099-929E-B98461F68AAE}" srcOrd="0" destOrd="0" parTransId="{ADA64133-500C-4912-90EB-C34644DBAEDF}" sibTransId="{515C8123-19CA-4E9A-A300-DD61E05E7CA8}"/>
    <dgm:cxn modelId="{FAB0813B-808A-47AB-9D7C-6D32FB1AA557}" type="presOf" srcId="{0F236242-F14C-4099-929E-B98461F68AAE}" destId="{FFD5632A-006A-4662-9156-D93D60134609}" srcOrd="0" destOrd="0" presId="urn:microsoft.com/office/officeart/2008/layout/VerticalCurvedList"/>
    <dgm:cxn modelId="{95A9E07D-9FF4-49B3-887B-D9109378B4F0}" type="presOf" srcId="{ADAA5FFB-2A5E-4809-A95B-CFB2A60328A7}" destId="{682BA42A-BBB6-40A7-BB4E-E58C9FA17D4C}" srcOrd="0" destOrd="0" presId="urn:microsoft.com/office/officeart/2008/layout/VerticalCurvedList"/>
    <dgm:cxn modelId="{D978EB85-141F-41E0-AB9B-9976CC69EEC6}" srcId="{82560A38-F4B8-42E6-AFBD-C48DB48358A4}" destId="{30A0D628-7585-4D45-BE57-188078D6D295}" srcOrd="2" destOrd="0" parTransId="{C535E75C-8C7F-4A5A-AF6E-84CFD79539D9}" sibTransId="{C1B60413-D0D2-4B0D-8ECD-2911ADBE1F38}"/>
    <dgm:cxn modelId="{87DEE88F-0C44-477A-A4D1-6C32780CD1D9}" srcId="{82560A38-F4B8-42E6-AFBD-C48DB48358A4}" destId="{ADAA5FFB-2A5E-4809-A95B-CFB2A60328A7}" srcOrd="1" destOrd="0" parTransId="{E30BCA6F-F6F6-4BE7-BF0A-30206675F9C8}" sibTransId="{7FCBF8C1-9190-4464-BB75-BCA7E62C213C}"/>
    <dgm:cxn modelId="{5029F2A1-149E-4169-93CD-07A860FDFF1A}" type="presOf" srcId="{515C8123-19CA-4E9A-A300-DD61E05E7CA8}" destId="{66148048-349B-4A34-B2C0-F69393F03852}" srcOrd="0" destOrd="0" presId="urn:microsoft.com/office/officeart/2008/layout/VerticalCurvedList"/>
    <dgm:cxn modelId="{3A2006C1-91BB-4DA2-A1F9-FA69C86CE744}" type="presOf" srcId="{82560A38-F4B8-42E6-AFBD-C48DB48358A4}" destId="{4F717C43-4A67-4AB9-9E64-4E4B9CEED1C7}" srcOrd="0" destOrd="0" presId="urn:microsoft.com/office/officeart/2008/layout/VerticalCurvedList"/>
    <dgm:cxn modelId="{382395C4-2C8E-4136-8B44-5C028F2257C0}" srcId="{82560A38-F4B8-42E6-AFBD-C48DB48358A4}" destId="{C48FEC09-0298-4109-BB7D-377AF46FA1B0}" srcOrd="3" destOrd="0" parTransId="{67A8F888-7CE3-4070-987D-53D74E74B245}" sibTransId="{902A4586-EEEB-428C-9598-2BA25DDF76E5}"/>
    <dgm:cxn modelId="{33A01CF8-56E5-4A92-81FE-3C866B6431C9}" type="presOf" srcId="{30A0D628-7585-4D45-BE57-188078D6D295}" destId="{01485553-E26B-4EA2-82EB-679AF3780FCD}" srcOrd="0" destOrd="0" presId="urn:microsoft.com/office/officeart/2008/layout/VerticalCurvedList"/>
    <dgm:cxn modelId="{89D9FD53-5123-43C7-BAD7-7FDA52245212}" type="presParOf" srcId="{4F717C43-4A67-4AB9-9E64-4E4B9CEED1C7}" destId="{57C37F20-F013-493D-B930-3AD60462D35C}" srcOrd="0" destOrd="0" presId="urn:microsoft.com/office/officeart/2008/layout/VerticalCurvedList"/>
    <dgm:cxn modelId="{B90E9920-C0A2-4CEA-8CCC-46574B7B3E87}" type="presParOf" srcId="{57C37F20-F013-493D-B930-3AD60462D35C}" destId="{3CC4C727-C03F-4E16-9672-A090EFB8AD7C}" srcOrd="0" destOrd="0" presId="urn:microsoft.com/office/officeart/2008/layout/VerticalCurvedList"/>
    <dgm:cxn modelId="{182B5678-CB3F-4A9F-BB51-E6D3AC5DAE64}" type="presParOf" srcId="{3CC4C727-C03F-4E16-9672-A090EFB8AD7C}" destId="{65EFE0E1-57D3-4B3F-87C5-7DD64924CBF4}" srcOrd="0" destOrd="0" presId="urn:microsoft.com/office/officeart/2008/layout/VerticalCurvedList"/>
    <dgm:cxn modelId="{20830010-EC8A-4C59-9E64-E9560C2E5F13}" type="presParOf" srcId="{3CC4C727-C03F-4E16-9672-A090EFB8AD7C}" destId="{66148048-349B-4A34-B2C0-F69393F03852}" srcOrd="1" destOrd="0" presId="urn:microsoft.com/office/officeart/2008/layout/VerticalCurvedList"/>
    <dgm:cxn modelId="{564773F3-5190-41B8-B3BB-74A27FB41F17}" type="presParOf" srcId="{3CC4C727-C03F-4E16-9672-A090EFB8AD7C}" destId="{A5F79CBF-7EEC-4CAC-A459-FC8A94F77412}" srcOrd="2" destOrd="0" presId="urn:microsoft.com/office/officeart/2008/layout/VerticalCurvedList"/>
    <dgm:cxn modelId="{944A1F9E-9257-4142-880C-77E79CBD90C8}" type="presParOf" srcId="{3CC4C727-C03F-4E16-9672-A090EFB8AD7C}" destId="{51D7D0ED-9C6E-49D4-91AD-A3FEB457BCB0}" srcOrd="3" destOrd="0" presId="urn:microsoft.com/office/officeart/2008/layout/VerticalCurvedList"/>
    <dgm:cxn modelId="{C441A4AF-2192-4A6E-9816-4CF337EC832B}" type="presParOf" srcId="{57C37F20-F013-493D-B930-3AD60462D35C}" destId="{FFD5632A-006A-4662-9156-D93D60134609}" srcOrd="1" destOrd="0" presId="urn:microsoft.com/office/officeart/2008/layout/VerticalCurvedList"/>
    <dgm:cxn modelId="{4D063624-34E5-4057-AFAA-0551E1DCFE0F}" type="presParOf" srcId="{57C37F20-F013-493D-B930-3AD60462D35C}" destId="{35DB6D0A-19F9-4931-AEBE-C65E48D8335D}" srcOrd="2" destOrd="0" presId="urn:microsoft.com/office/officeart/2008/layout/VerticalCurvedList"/>
    <dgm:cxn modelId="{F9D93824-7497-4DC2-8C1A-CAAD9EDB24C1}" type="presParOf" srcId="{35DB6D0A-19F9-4931-AEBE-C65E48D8335D}" destId="{A76830A0-FDC0-4B0B-A4E5-C6A8980E0067}" srcOrd="0" destOrd="0" presId="urn:microsoft.com/office/officeart/2008/layout/VerticalCurvedList"/>
    <dgm:cxn modelId="{70F94556-2192-49D9-9F58-162CC3FBD4FA}" type="presParOf" srcId="{57C37F20-F013-493D-B930-3AD60462D35C}" destId="{682BA42A-BBB6-40A7-BB4E-E58C9FA17D4C}" srcOrd="3" destOrd="0" presId="urn:microsoft.com/office/officeart/2008/layout/VerticalCurvedList"/>
    <dgm:cxn modelId="{065AC03A-6C53-4768-B5DA-C1E92B062222}" type="presParOf" srcId="{57C37F20-F013-493D-B930-3AD60462D35C}" destId="{871BE8EE-9F99-4570-9CE9-88B893C9D9CF}" srcOrd="4" destOrd="0" presId="urn:microsoft.com/office/officeart/2008/layout/VerticalCurvedList"/>
    <dgm:cxn modelId="{B65F4FA2-C1AF-498F-8AE8-271378EBB118}" type="presParOf" srcId="{871BE8EE-9F99-4570-9CE9-88B893C9D9CF}" destId="{B84B9247-BF77-4025-810A-8B34C2D09A07}" srcOrd="0" destOrd="0" presId="urn:microsoft.com/office/officeart/2008/layout/VerticalCurvedList"/>
    <dgm:cxn modelId="{C88ADE8F-DF0F-445A-A096-907817852F8F}" type="presParOf" srcId="{57C37F20-F013-493D-B930-3AD60462D35C}" destId="{01485553-E26B-4EA2-82EB-679AF3780FCD}" srcOrd="5" destOrd="0" presId="urn:microsoft.com/office/officeart/2008/layout/VerticalCurvedList"/>
    <dgm:cxn modelId="{45EEABB3-5C83-411B-B393-3BB80D94D621}" type="presParOf" srcId="{57C37F20-F013-493D-B930-3AD60462D35C}" destId="{670D3507-7602-4AB3-BE66-9C7C5334372C}" srcOrd="6" destOrd="0" presId="urn:microsoft.com/office/officeart/2008/layout/VerticalCurvedList"/>
    <dgm:cxn modelId="{B86D74E3-0A54-45E2-BB3A-4E26A5F29590}" type="presParOf" srcId="{670D3507-7602-4AB3-BE66-9C7C5334372C}" destId="{1734FDD4-A27B-4D6B-9EB5-3CDC99528221}" srcOrd="0" destOrd="0" presId="urn:microsoft.com/office/officeart/2008/layout/VerticalCurvedList"/>
    <dgm:cxn modelId="{D982068E-A84C-49B0-BBBB-68901A072993}" type="presParOf" srcId="{57C37F20-F013-493D-B930-3AD60462D35C}" destId="{D9EE0589-EC61-4C7C-BE94-B09817FD9FA2}" srcOrd="7" destOrd="0" presId="urn:microsoft.com/office/officeart/2008/layout/VerticalCurvedList"/>
    <dgm:cxn modelId="{14E16CE6-2B9E-443F-8254-921EA21E29F4}" type="presParOf" srcId="{57C37F20-F013-493D-B930-3AD60462D35C}" destId="{D67940BA-E589-477F-8F49-913DB3366F8D}" srcOrd="8" destOrd="0" presId="urn:microsoft.com/office/officeart/2008/layout/VerticalCurvedList"/>
    <dgm:cxn modelId="{AA230EA4-8CB4-45DC-B3CB-49505C05C65B}" type="presParOf" srcId="{D67940BA-E589-477F-8F49-913DB3366F8D}" destId="{540A9187-7E4B-43F0-985D-E11D4E7F172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5AA1B-3686-4A0B-8877-886C0B5C658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E36B9D0-63E8-4522-AE06-96C79F3D3B99}">
      <dgm:prSet custT="1"/>
      <dgm:spPr/>
      <dgm:t>
        <a:bodyPr/>
        <a:lstStyle/>
        <a:p>
          <a:pPr>
            <a:lnSpc>
              <a:spcPct val="100000"/>
            </a:lnSpc>
            <a:defRPr cap="all"/>
          </a:pPr>
          <a:r>
            <a:rPr lang="en-US" sz="2800" b="1" dirty="0"/>
            <a:t>December 12-13</a:t>
          </a:r>
        </a:p>
        <a:p>
          <a:pPr>
            <a:lnSpc>
              <a:spcPct val="100000"/>
            </a:lnSpc>
            <a:defRPr cap="all"/>
          </a:pPr>
          <a:r>
            <a:rPr lang="en-US" sz="2200" b="1" dirty="0"/>
            <a:t>(Early Dismissal Days)</a:t>
          </a:r>
          <a:endParaRPr lang="en-US" sz="2200" dirty="0"/>
        </a:p>
      </dgm:t>
    </dgm:pt>
    <dgm:pt modelId="{5D457F6D-A808-4354-B6A0-F1FBE85AD22C}" type="parTrans" cxnId="{DD6045F1-DD14-4D63-B1BF-5EF937C3D737}">
      <dgm:prSet/>
      <dgm:spPr/>
      <dgm:t>
        <a:bodyPr/>
        <a:lstStyle/>
        <a:p>
          <a:endParaRPr lang="en-US"/>
        </a:p>
      </dgm:t>
    </dgm:pt>
    <dgm:pt modelId="{15E61418-E506-48E6-AFD5-F44732EF5DC7}" type="sibTrans" cxnId="{DD6045F1-DD14-4D63-B1BF-5EF937C3D737}">
      <dgm:prSet/>
      <dgm:spPr/>
      <dgm:t>
        <a:bodyPr/>
        <a:lstStyle/>
        <a:p>
          <a:endParaRPr lang="en-US"/>
        </a:p>
      </dgm:t>
    </dgm:pt>
    <dgm:pt modelId="{A9F51860-7EDC-44A9-9EE2-7974D8F0AEB4}">
      <dgm:prSet custT="1"/>
      <dgm:spPr/>
      <dgm:t>
        <a:bodyPr/>
        <a:lstStyle/>
        <a:p>
          <a:pPr>
            <a:lnSpc>
              <a:spcPct val="100000"/>
            </a:lnSpc>
            <a:defRPr cap="all"/>
          </a:pPr>
          <a:r>
            <a:rPr lang="en-US" sz="2800" b="1" dirty="0"/>
            <a:t>March 27-28</a:t>
          </a:r>
        </a:p>
        <a:p>
          <a:pPr>
            <a:lnSpc>
              <a:spcPct val="100000"/>
            </a:lnSpc>
            <a:defRPr cap="all"/>
          </a:pPr>
          <a:r>
            <a:rPr lang="en-US" sz="2200" b="1" dirty="0"/>
            <a:t>(early dismissal days)</a:t>
          </a:r>
          <a:endParaRPr lang="en-US" sz="2200" dirty="0"/>
        </a:p>
      </dgm:t>
    </dgm:pt>
    <dgm:pt modelId="{73B9CD07-7700-4ED4-8222-70D5032A7715}" type="parTrans" cxnId="{ADACEBA6-937D-410D-AA99-2FC9AA1CBF0B}">
      <dgm:prSet/>
      <dgm:spPr/>
      <dgm:t>
        <a:bodyPr/>
        <a:lstStyle/>
        <a:p>
          <a:endParaRPr lang="en-US"/>
        </a:p>
      </dgm:t>
    </dgm:pt>
    <dgm:pt modelId="{910CC33F-8B62-4FD5-B464-3810BE391AAA}" type="sibTrans" cxnId="{ADACEBA6-937D-410D-AA99-2FC9AA1CBF0B}">
      <dgm:prSet/>
      <dgm:spPr/>
      <dgm:t>
        <a:bodyPr/>
        <a:lstStyle/>
        <a:p>
          <a:endParaRPr lang="en-US"/>
        </a:p>
      </dgm:t>
    </dgm:pt>
    <dgm:pt modelId="{AB575A3D-A34F-4792-B64B-71189B1F03BB}" type="pres">
      <dgm:prSet presAssocID="{C555AA1B-3686-4A0B-8877-886C0B5C658F}" presName="root" presStyleCnt="0">
        <dgm:presLayoutVars>
          <dgm:dir/>
          <dgm:resizeHandles val="exact"/>
        </dgm:presLayoutVars>
      </dgm:prSet>
      <dgm:spPr/>
    </dgm:pt>
    <dgm:pt modelId="{4E810CF9-F095-44FE-9870-3F56586BAF05}" type="pres">
      <dgm:prSet presAssocID="{8E36B9D0-63E8-4522-AE06-96C79F3D3B99}" presName="compNode" presStyleCnt="0"/>
      <dgm:spPr/>
    </dgm:pt>
    <dgm:pt modelId="{F72C9659-EFAE-47F3-BDA4-B2A98B6550C4}" type="pres">
      <dgm:prSet presAssocID="{8E36B9D0-63E8-4522-AE06-96C79F3D3B99}" presName="iconBgRect" presStyleLbl="bgShp" presStyleIdx="0" presStyleCnt="2"/>
      <dgm:spPr/>
    </dgm:pt>
    <dgm:pt modelId="{A1DAF071-19A0-46DF-B94F-5D9BB12978D5}" type="pres">
      <dgm:prSet presAssocID="{8E36B9D0-63E8-4522-AE06-96C79F3D3B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FD11937E-ABAD-452A-9658-5947D3DB903F}" type="pres">
      <dgm:prSet presAssocID="{8E36B9D0-63E8-4522-AE06-96C79F3D3B99}" presName="spaceRect" presStyleCnt="0"/>
      <dgm:spPr/>
    </dgm:pt>
    <dgm:pt modelId="{56308F4D-A13C-4E3C-BAB6-DF975B1EFBE6}" type="pres">
      <dgm:prSet presAssocID="{8E36B9D0-63E8-4522-AE06-96C79F3D3B99}" presName="textRect" presStyleLbl="revTx" presStyleIdx="0" presStyleCnt="2" custScaleX="114673">
        <dgm:presLayoutVars>
          <dgm:chMax val="1"/>
          <dgm:chPref val="1"/>
        </dgm:presLayoutVars>
      </dgm:prSet>
      <dgm:spPr/>
    </dgm:pt>
    <dgm:pt modelId="{1B7737FA-31FC-43E5-BE3C-0F089D2D7420}" type="pres">
      <dgm:prSet presAssocID="{15E61418-E506-48E6-AFD5-F44732EF5DC7}" presName="sibTrans" presStyleCnt="0"/>
      <dgm:spPr/>
    </dgm:pt>
    <dgm:pt modelId="{9DFA73EF-B764-4802-9B12-4A36C8685F8E}" type="pres">
      <dgm:prSet presAssocID="{A9F51860-7EDC-44A9-9EE2-7974D8F0AEB4}" presName="compNode" presStyleCnt="0"/>
      <dgm:spPr/>
    </dgm:pt>
    <dgm:pt modelId="{4ECCB21D-6A90-455F-ACDE-4A5F3F02F2B9}" type="pres">
      <dgm:prSet presAssocID="{A9F51860-7EDC-44A9-9EE2-7974D8F0AEB4}" presName="iconBgRect" presStyleLbl="bgShp" presStyleIdx="1" presStyleCnt="2"/>
      <dgm:spPr/>
    </dgm:pt>
    <dgm:pt modelId="{E1E05605-5D62-4E80-8D4E-64E6AEB92853}" type="pres">
      <dgm:prSet presAssocID="{A9F51860-7EDC-44A9-9EE2-7974D8F0AEB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B885F786-DDC2-4F07-BC95-2D0FF35C9C2F}" type="pres">
      <dgm:prSet presAssocID="{A9F51860-7EDC-44A9-9EE2-7974D8F0AEB4}" presName="spaceRect" presStyleCnt="0"/>
      <dgm:spPr/>
    </dgm:pt>
    <dgm:pt modelId="{AC2C6591-F8CE-4A1D-A1E7-21BF5FC509E9}" type="pres">
      <dgm:prSet presAssocID="{A9F51860-7EDC-44A9-9EE2-7974D8F0AEB4}" presName="textRect" presStyleLbl="revTx" presStyleIdx="1" presStyleCnt="2" custScaleX="115161">
        <dgm:presLayoutVars>
          <dgm:chMax val="1"/>
          <dgm:chPref val="1"/>
        </dgm:presLayoutVars>
      </dgm:prSet>
      <dgm:spPr/>
    </dgm:pt>
  </dgm:ptLst>
  <dgm:cxnLst>
    <dgm:cxn modelId="{6C4D0E1D-BBD4-4A1B-83CD-3F8B7A53CD5A}" type="presOf" srcId="{C555AA1B-3686-4A0B-8877-886C0B5C658F}" destId="{AB575A3D-A34F-4792-B64B-71189B1F03BB}" srcOrd="0" destOrd="0" presId="urn:microsoft.com/office/officeart/2018/5/layout/IconCircleLabelList"/>
    <dgm:cxn modelId="{ADACEBA6-937D-410D-AA99-2FC9AA1CBF0B}" srcId="{C555AA1B-3686-4A0B-8877-886C0B5C658F}" destId="{A9F51860-7EDC-44A9-9EE2-7974D8F0AEB4}" srcOrd="1" destOrd="0" parTransId="{73B9CD07-7700-4ED4-8222-70D5032A7715}" sibTransId="{910CC33F-8B62-4FD5-B464-3810BE391AAA}"/>
    <dgm:cxn modelId="{2F486ABA-E4FA-487B-B1F9-806553E4483B}" type="presOf" srcId="{A9F51860-7EDC-44A9-9EE2-7974D8F0AEB4}" destId="{AC2C6591-F8CE-4A1D-A1E7-21BF5FC509E9}" srcOrd="0" destOrd="0" presId="urn:microsoft.com/office/officeart/2018/5/layout/IconCircleLabelList"/>
    <dgm:cxn modelId="{DD6045F1-DD14-4D63-B1BF-5EF937C3D737}" srcId="{C555AA1B-3686-4A0B-8877-886C0B5C658F}" destId="{8E36B9D0-63E8-4522-AE06-96C79F3D3B99}" srcOrd="0" destOrd="0" parTransId="{5D457F6D-A808-4354-B6A0-F1FBE85AD22C}" sibTransId="{15E61418-E506-48E6-AFD5-F44732EF5DC7}"/>
    <dgm:cxn modelId="{8CE516F7-0EA3-4481-B35B-DED60EFBFE43}" type="presOf" srcId="{8E36B9D0-63E8-4522-AE06-96C79F3D3B99}" destId="{56308F4D-A13C-4E3C-BAB6-DF975B1EFBE6}" srcOrd="0" destOrd="0" presId="urn:microsoft.com/office/officeart/2018/5/layout/IconCircleLabelList"/>
    <dgm:cxn modelId="{0587F9FE-EDB6-4A4D-8F05-8B6035AD945F}" type="presParOf" srcId="{AB575A3D-A34F-4792-B64B-71189B1F03BB}" destId="{4E810CF9-F095-44FE-9870-3F56586BAF05}" srcOrd="0" destOrd="0" presId="urn:microsoft.com/office/officeart/2018/5/layout/IconCircleLabelList"/>
    <dgm:cxn modelId="{92A6691F-458A-4B74-BC71-D88CD7980FBB}" type="presParOf" srcId="{4E810CF9-F095-44FE-9870-3F56586BAF05}" destId="{F72C9659-EFAE-47F3-BDA4-B2A98B6550C4}" srcOrd="0" destOrd="0" presId="urn:microsoft.com/office/officeart/2018/5/layout/IconCircleLabelList"/>
    <dgm:cxn modelId="{E311E709-B961-4273-B18F-C532CFAA5FF3}" type="presParOf" srcId="{4E810CF9-F095-44FE-9870-3F56586BAF05}" destId="{A1DAF071-19A0-46DF-B94F-5D9BB12978D5}" srcOrd="1" destOrd="0" presId="urn:microsoft.com/office/officeart/2018/5/layout/IconCircleLabelList"/>
    <dgm:cxn modelId="{3460B6F2-DC6A-4583-90C0-DF3D82313BCD}" type="presParOf" srcId="{4E810CF9-F095-44FE-9870-3F56586BAF05}" destId="{FD11937E-ABAD-452A-9658-5947D3DB903F}" srcOrd="2" destOrd="0" presId="urn:microsoft.com/office/officeart/2018/5/layout/IconCircleLabelList"/>
    <dgm:cxn modelId="{F8962358-A677-4B36-9DC7-CC1E4B5A48C1}" type="presParOf" srcId="{4E810CF9-F095-44FE-9870-3F56586BAF05}" destId="{56308F4D-A13C-4E3C-BAB6-DF975B1EFBE6}" srcOrd="3" destOrd="0" presId="urn:microsoft.com/office/officeart/2018/5/layout/IconCircleLabelList"/>
    <dgm:cxn modelId="{A4706059-598B-417C-B7F1-4E1078A5FF5E}" type="presParOf" srcId="{AB575A3D-A34F-4792-B64B-71189B1F03BB}" destId="{1B7737FA-31FC-43E5-BE3C-0F089D2D7420}" srcOrd="1" destOrd="0" presId="urn:microsoft.com/office/officeart/2018/5/layout/IconCircleLabelList"/>
    <dgm:cxn modelId="{08C4BC1A-E7BA-4964-ACFA-B465D8424908}" type="presParOf" srcId="{AB575A3D-A34F-4792-B64B-71189B1F03BB}" destId="{9DFA73EF-B764-4802-9B12-4A36C8685F8E}" srcOrd="2" destOrd="0" presId="urn:microsoft.com/office/officeart/2018/5/layout/IconCircleLabelList"/>
    <dgm:cxn modelId="{150DDDED-9AFE-4805-9728-ADD35D8646B1}" type="presParOf" srcId="{9DFA73EF-B764-4802-9B12-4A36C8685F8E}" destId="{4ECCB21D-6A90-455F-ACDE-4A5F3F02F2B9}" srcOrd="0" destOrd="0" presId="urn:microsoft.com/office/officeart/2018/5/layout/IconCircleLabelList"/>
    <dgm:cxn modelId="{73012653-B7EC-4BE8-9C68-2BFAEFC0FC38}" type="presParOf" srcId="{9DFA73EF-B764-4802-9B12-4A36C8685F8E}" destId="{E1E05605-5D62-4E80-8D4E-64E6AEB92853}" srcOrd="1" destOrd="0" presId="urn:microsoft.com/office/officeart/2018/5/layout/IconCircleLabelList"/>
    <dgm:cxn modelId="{91DBF88E-7FC9-4C10-9491-10A79B386F57}" type="presParOf" srcId="{9DFA73EF-B764-4802-9B12-4A36C8685F8E}" destId="{B885F786-DDC2-4F07-BC95-2D0FF35C9C2F}" srcOrd="2" destOrd="0" presId="urn:microsoft.com/office/officeart/2018/5/layout/IconCircleLabelList"/>
    <dgm:cxn modelId="{2A1CE58E-0DD7-4A50-8D8E-1AC57753668C}" type="presParOf" srcId="{9DFA73EF-B764-4802-9B12-4A36C8685F8E}" destId="{AC2C6591-F8CE-4A1D-A1E7-21BF5FC509E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9CC0B-6007-4D1E-B2A4-336AEBAC65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610332-CF78-40FA-B66A-329870BC790E}">
      <dgm:prSet phldrT="[Text]"/>
      <dgm:spPr>
        <a:solidFill>
          <a:schemeClr val="accent4"/>
        </a:solidFill>
      </dgm:spPr>
      <dgm:t>
        <a:bodyPr/>
        <a:lstStyle/>
        <a:p>
          <a:pPr>
            <a:buFont typeface="Arial" panose="020B0604020202020204" pitchFamily="34" charset="0"/>
            <a:buChar char="•"/>
          </a:pPr>
          <a:r>
            <a:rPr lang="en-US" dirty="0"/>
            <a:t>Your child will take multiple assessments throughout the year including our new Star Assessment in Reading and Math.</a:t>
          </a:r>
        </a:p>
      </dgm:t>
    </dgm:pt>
    <dgm:pt modelId="{200F1E4C-72A4-4ABD-92F0-685FFB82E497}" type="parTrans" cxnId="{314485AD-BDEA-4638-939A-3ED584D116D8}">
      <dgm:prSet/>
      <dgm:spPr/>
      <dgm:t>
        <a:bodyPr/>
        <a:lstStyle/>
        <a:p>
          <a:endParaRPr lang="en-US"/>
        </a:p>
      </dgm:t>
    </dgm:pt>
    <dgm:pt modelId="{589D7B9E-92E2-415F-948D-BE865062BA60}" type="sibTrans" cxnId="{314485AD-BDEA-4638-939A-3ED584D116D8}">
      <dgm:prSet/>
      <dgm:spPr/>
      <dgm:t>
        <a:bodyPr/>
        <a:lstStyle/>
        <a:p>
          <a:endParaRPr lang="en-US"/>
        </a:p>
      </dgm:t>
    </dgm:pt>
    <dgm:pt modelId="{92ADDC87-1DFF-4F31-8B01-61F2C524E242}">
      <dgm:prSet/>
      <dgm:spPr>
        <a:solidFill>
          <a:schemeClr val="accent4"/>
        </a:solidFill>
      </dgm:spPr>
      <dgm:t>
        <a:bodyPr/>
        <a:lstStyle/>
        <a:p>
          <a:pPr>
            <a:buFont typeface="Arial" panose="020B0604020202020204" pitchFamily="34" charset="0"/>
            <a:buChar char="•"/>
          </a:pPr>
          <a:r>
            <a:rPr lang="en-US" dirty="0"/>
            <a:t>The MTSS building team works together to review data for all students.</a:t>
          </a:r>
        </a:p>
      </dgm:t>
    </dgm:pt>
    <dgm:pt modelId="{0E4EE217-666B-4EB6-9F40-3B0C51FCCF3C}" type="parTrans" cxnId="{E96F77C7-7892-41F2-BE83-BC359362BB23}">
      <dgm:prSet/>
      <dgm:spPr/>
      <dgm:t>
        <a:bodyPr/>
        <a:lstStyle/>
        <a:p>
          <a:endParaRPr lang="en-US"/>
        </a:p>
      </dgm:t>
    </dgm:pt>
    <dgm:pt modelId="{5C7F9CFD-C5AE-4AE4-BAF0-E89FC8B5F31A}" type="sibTrans" cxnId="{E96F77C7-7892-41F2-BE83-BC359362BB23}">
      <dgm:prSet/>
      <dgm:spPr/>
      <dgm:t>
        <a:bodyPr/>
        <a:lstStyle/>
        <a:p>
          <a:endParaRPr lang="en-US"/>
        </a:p>
      </dgm:t>
    </dgm:pt>
    <dgm:pt modelId="{AF366083-2D00-444D-8911-DA79761C6C17}">
      <dgm:prSet/>
      <dgm:spPr>
        <a:solidFill>
          <a:schemeClr val="accent4"/>
        </a:solidFill>
      </dgm:spPr>
      <dgm:t>
        <a:bodyPr/>
        <a:lstStyle/>
        <a:p>
          <a:pPr>
            <a:buFont typeface="Arial" panose="020B0604020202020204" pitchFamily="34" charset="0"/>
            <a:buChar char="•"/>
          </a:pPr>
          <a:r>
            <a:rPr lang="en-US" dirty="0"/>
            <a:t>Families will be notified if extra support or enrichment </a:t>
          </a:r>
          <a:r>
            <a:rPr lang="en-US"/>
            <a:t>is needed.</a:t>
          </a:r>
          <a:endParaRPr lang="en-US" dirty="0"/>
        </a:p>
      </dgm:t>
    </dgm:pt>
    <dgm:pt modelId="{0B21CD9F-E145-4FCB-8082-0559E0765731}" type="parTrans" cxnId="{79FB28F2-0293-4861-93B9-B15A4F1A6643}">
      <dgm:prSet/>
      <dgm:spPr/>
      <dgm:t>
        <a:bodyPr/>
        <a:lstStyle/>
        <a:p>
          <a:endParaRPr lang="en-US"/>
        </a:p>
      </dgm:t>
    </dgm:pt>
    <dgm:pt modelId="{636C2ED0-2D59-46D7-A1C1-290F3DEE4F28}" type="sibTrans" cxnId="{79FB28F2-0293-4861-93B9-B15A4F1A6643}">
      <dgm:prSet/>
      <dgm:spPr/>
      <dgm:t>
        <a:bodyPr/>
        <a:lstStyle/>
        <a:p>
          <a:endParaRPr lang="en-US"/>
        </a:p>
      </dgm:t>
    </dgm:pt>
    <dgm:pt modelId="{C0392313-7456-40F7-9AB2-F6AB5009AB4F}" type="pres">
      <dgm:prSet presAssocID="{EB49CC0B-6007-4D1E-B2A4-336AEBAC65C2}" presName="linear" presStyleCnt="0">
        <dgm:presLayoutVars>
          <dgm:dir/>
          <dgm:animLvl val="lvl"/>
          <dgm:resizeHandles val="exact"/>
        </dgm:presLayoutVars>
      </dgm:prSet>
      <dgm:spPr/>
    </dgm:pt>
    <dgm:pt modelId="{6B57EAFF-F863-4097-A1F3-FBFBD1FF8480}" type="pres">
      <dgm:prSet presAssocID="{A0610332-CF78-40FA-B66A-329870BC790E}" presName="parentLin" presStyleCnt="0"/>
      <dgm:spPr/>
    </dgm:pt>
    <dgm:pt modelId="{B0B1F6E6-CCA0-480E-9CD3-54E07125A696}" type="pres">
      <dgm:prSet presAssocID="{A0610332-CF78-40FA-B66A-329870BC790E}" presName="parentLeftMargin" presStyleLbl="node1" presStyleIdx="0" presStyleCnt="3"/>
      <dgm:spPr/>
    </dgm:pt>
    <dgm:pt modelId="{4D098F16-4F62-4E76-BBB6-D65C4FA66BD7}" type="pres">
      <dgm:prSet presAssocID="{A0610332-CF78-40FA-B66A-329870BC790E}" presName="parentText" presStyleLbl="node1" presStyleIdx="0" presStyleCnt="3" custScaleX="105198" custScaleY="201844" custLinFactY="-34228" custLinFactNeighborX="-14835" custLinFactNeighborY="-100000">
        <dgm:presLayoutVars>
          <dgm:chMax val="0"/>
          <dgm:bulletEnabled val="1"/>
        </dgm:presLayoutVars>
      </dgm:prSet>
      <dgm:spPr/>
    </dgm:pt>
    <dgm:pt modelId="{AC3CA448-CCD8-4675-8E79-D22EA30F7AE0}" type="pres">
      <dgm:prSet presAssocID="{A0610332-CF78-40FA-B66A-329870BC790E}" presName="negativeSpace" presStyleCnt="0"/>
      <dgm:spPr/>
    </dgm:pt>
    <dgm:pt modelId="{95B146F2-E383-4524-9D49-22386E76297B}" type="pres">
      <dgm:prSet presAssocID="{A0610332-CF78-40FA-B66A-329870BC790E}" presName="childText" presStyleLbl="conFgAcc1" presStyleIdx="0" presStyleCnt="3" custLinFactY="-122819" custLinFactNeighborY="-200000">
        <dgm:presLayoutVars>
          <dgm:bulletEnabled val="1"/>
        </dgm:presLayoutVars>
      </dgm:prSet>
      <dgm:spPr/>
    </dgm:pt>
    <dgm:pt modelId="{ADF371FB-6404-4B36-AC2F-EF64A2021D72}" type="pres">
      <dgm:prSet presAssocID="{589D7B9E-92E2-415F-948D-BE865062BA60}" presName="spaceBetweenRectangles" presStyleCnt="0"/>
      <dgm:spPr/>
    </dgm:pt>
    <dgm:pt modelId="{12B64A30-2A54-450A-A780-BE179B4A65A6}" type="pres">
      <dgm:prSet presAssocID="{92ADDC87-1DFF-4F31-8B01-61F2C524E242}" presName="parentLin" presStyleCnt="0"/>
      <dgm:spPr/>
    </dgm:pt>
    <dgm:pt modelId="{8433B4B5-2DD0-4911-9F73-10E69CCBDCFA}" type="pres">
      <dgm:prSet presAssocID="{92ADDC87-1DFF-4F31-8B01-61F2C524E242}" presName="parentLeftMargin" presStyleLbl="node1" presStyleIdx="0" presStyleCnt="3"/>
      <dgm:spPr/>
    </dgm:pt>
    <dgm:pt modelId="{7A0C9693-F337-4E4A-9A5E-F966E1595A18}" type="pres">
      <dgm:prSet presAssocID="{92ADDC87-1DFF-4F31-8B01-61F2C524E242}" presName="parentText" presStyleLbl="node1" presStyleIdx="1" presStyleCnt="3" custScaleX="104776" custScaleY="214743" custLinFactY="-30338" custLinFactNeighborX="-14834" custLinFactNeighborY="-100000">
        <dgm:presLayoutVars>
          <dgm:chMax val="0"/>
          <dgm:bulletEnabled val="1"/>
        </dgm:presLayoutVars>
      </dgm:prSet>
      <dgm:spPr/>
    </dgm:pt>
    <dgm:pt modelId="{8E82E3CB-CDA2-419B-A324-4BB6EC450BEF}" type="pres">
      <dgm:prSet presAssocID="{92ADDC87-1DFF-4F31-8B01-61F2C524E242}" presName="negativeSpace" presStyleCnt="0"/>
      <dgm:spPr/>
    </dgm:pt>
    <dgm:pt modelId="{943A24E0-293A-4296-BD87-703EB9BC460C}" type="pres">
      <dgm:prSet presAssocID="{92ADDC87-1DFF-4F31-8B01-61F2C524E242}" presName="childText" presStyleLbl="conFgAcc1" presStyleIdx="1" presStyleCnt="3" custLinFactY="-153086" custLinFactNeighborY="-200000">
        <dgm:presLayoutVars>
          <dgm:bulletEnabled val="1"/>
        </dgm:presLayoutVars>
      </dgm:prSet>
      <dgm:spPr/>
    </dgm:pt>
    <dgm:pt modelId="{34FEA934-F2A8-47F8-A3F5-5EB9B4856EAA}" type="pres">
      <dgm:prSet presAssocID="{5C7F9CFD-C5AE-4AE4-BAF0-E89FC8B5F31A}" presName="spaceBetweenRectangles" presStyleCnt="0"/>
      <dgm:spPr/>
    </dgm:pt>
    <dgm:pt modelId="{605BC56F-C4EA-4857-807C-4D5D49DBD5C8}" type="pres">
      <dgm:prSet presAssocID="{AF366083-2D00-444D-8911-DA79761C6C17}" presName="parentLin" presStyleCnt="0"/>
      <dgm:spPr/>
    </dgm:pt>
    <dgm:pt modelId="{91F904C1-E5A5-4909-8C38-E928DF1D8F80}" type="pres">
      <dgm:prSet presAssocID="{AF366083-2D00-444D-8911-DA79761C6C17}" presName="parentLeftMargin" presStyleLbl="node1" presStyleIdx="1" presStyleCnt="3"/>
      <dgm:spPr/>
    </dgm:pt>
    <dgm:pt modelId="{4476F7B9-0479-4FB5-A57C-B0CA37E89100}" type="pres">
      <dgm:prSet presAssocID="{AF366083-2D00-444D-8911-DA79761C6C17}" presName="parentText" presStyleLbl="node1" presStyleIdx="2" presStyleCnt="3" custScaleX="104014" custScaleY="189279" custLinFactY="-51382" custLinFactNeighborX="-6397" custLinFactNeighborY="-100000">
        <dgm:presLayoutVars>
          <dgm:chMax val="0"/>
          <dgm:bulletEnabled val="1"/>
        </dgm:presLayoutVars>
      </dgm:prSet>
      <dgm:spPr/>
    </dgm:pt>
    <dgm:pt modelId="{B0FB8116-03F8-41BD-8AC4-62FCAE0E07B2}" type="pres">
      <dgm:prSet presAssocID="{AF366083-2D00-444D-8911-DA79761C6C17}" presName="negativeSpace" presStyleCnt="0"/>
      <dgm:spPr/>
    </dgm:pt>
    <dgm:pt modelId="{65051778-C6B8-43C7-80E1-6DB8E6A59719}" type="pres">
      <dgm:prSet presAssocID="{AF366083-2D00-444D-8911-DA79761C6C17}" presName="childText" presStyleLbl="conFgAcc1" presStyleIdx="2" presStyleCnt="3" custLinFactY="-107829" custLinFactNeighborX="226" custLinFactNeighborY="-200000">
        <dgm:presLayoutVars>
          <dgm:bulletEnabled val="1"/>
        </dgm:presLayoutVars>
      </dgm:prSet>
      <dgm:spPr/>
    </dgm:pt>
  </dgm:ptLst>
  <dgm:cxnLst>
    <dgm:cxn modelId="{3FF7F00F-DCD1-4E86-9660-B1B1917A2CFE}" type="presOf" srcId="{92ADDC87-1DFF-4F31-8B01-61F2C524E242}" destId="{8433B4B5-2DD0-4911-9F73-10E69CCBDCFA}" srcOrd="0" destOrd="0" presId="urn:microsoft.com/office/officeart/2005/8/layout/list1"/>
    <dgm:cxn modelId="{AC460411-CE8C-430E-8FE2-9536F7CE6335}" type="presOf" srcId="{92ADDC87-1DFF-4F31-8B01-61F2C524E242}" destId="{7A0C9693-F337-4E4A-9A5E-F966E1595A18}" srcOrd="1" destOrd="0" presId="urn:microsoft.com/office/officeart/2005/8/layout/list1"/>
    <dgm:cxn modelId="{08879743-04BF-40F6-871B-5180E5CD55AE}" type="presOf" srcId="{AF366083-2D00-444D-8911-DA79761C6C17}" destId="{4476F7B9-0479-4FB5-A57C-B0CA37E89100}" srcOrd="1" destOrd="0" presId="urn:microsoft.com/office/officeart/2005/8/layout/list1"/>
    <dgm:cxn modelId="{59C30B7C-C05F-46B5-8E46-DAE0E740822E}" type="presOf" srcId="{EB49CC0B-6007-4D1E-B2A4-336AEBAC65C2}" destId="{C0392313-7456-40F7-9AB2-F6AB5009AB4F}" srcOrd="0" destOrd="0" presId="urn:microsoft.com/office/officeart/2005/8/layout/list1"/>
    <dgm:cxn modelId="{E063A197-C715-4B9B-A340-330FF5228714}" type="presOf" srcId="{A0610332-CF78-40FA-B66A-329870BC790E}" destId="{4D098F16-4F62-4E76-BBB6-D65C4FA66BD7}" srcOrd="1" destOrd="0" presId="urn:microsoft.com/office/officeart/2005/8/layout/list1"/>
    <dgm:cxn modelId="{314485AD-BDEA-4638-939A-3ED584D116D8}" srcId="{EB49CC0B-6007-4D1E-B2A4-336AEBAC65C2}" destId="{A0610332-CF78-40FA-B66A-329870BC790E}" srcOrd="0" destOrd="0" parTransId="{200F1E4C-72A4-4ABD-92F0-685FFB82E497}" sibTransId="{589D7B9E-92E2-415F-948D-BE865062BA60}"/>
    <dgm:cxn modelId="{E96F77C7-7892-41F2-BE83-BC359362BB23}" srcId="{EB49CC0B-6007-4D1E-B2A4-336AEBAC65C2}" destId="{92ADDC87-1DFF-4F31-8B01-61F2C524E242}" srcOrd="1" destOrd="0" parTransId="{0E4EE217-666B-4EB6-9F40-3B0C51FCCF3C}" sibTransId="{5C7F9CFD-C5AE-4AE4-BAF0-E89FC8B5F31A}"/>
    <dgm:cxn modelId="{64598BDC-0ECF-424E-B779-9BF2028A6DCB}" type="presOf" srcId="{AF366083-2D00-444D-8911-DA79761C6C17}" destId="{91F904C1-E5A5-4909-8C38-E928DF1D8F80}" srcOrd="0" destOrd="0" presId="urn:microsoft.com/office/officeart/2005/8/layout/list1"/>
    <dgm:cxn modelId="{79FB28F2-0293-4861-93B9-B15A4F1A6643}" srcId="{EB49CC0B-6007-4D1E-B2A4-336AEBAC65C2}" destId="{AF366083-2D00-444D-8911-DA79761C6C17}" srcOrd="2" destOrd="0" parTransId="{0B21CD9F-E145-4FCB-8082-0559E0765731}" sibTransId="{636C2ED0-2D59-46D7-A1C1-290F3DEE4F28}"/>
    <dgm:cxn modelId="{6F8340F2-D843-487C-9E2B-F03360EE509C}" type="presOf" srcId="{A0610332-CF78-40FA-B66A-329870BC790E}" destId="{B0B1F6E6-CCA0-480E-9CD3-54E07125A696}" srcOrd="0" destOrd="0" presId="urn:microsoft.com/office/officeart/2005/8/layout/list1"/>
    <dgm:cxn modelId="{CAB27920-EFC0-41E8-8E2D-412BD5D60689}" type="presParOf" srcId="{C0392313-7456-40F7-9AB2-F6AB5009AB4F}" destId="{6B57EAFF-F863-4097-A1F3-FBFBD1FF8480}" srcOrd="0" destOrd="0" presId="urn:microsoft.com/office/officeart/2005/8/layout/list1"/>
    <dgm:cxn modelId="{21B5FFBC-534E-4853-8F56-4012E2DA56D7}" type="presParOf" srcId="{6B57EAFF-F863-4097-A1F3-FBFBD1FF8480}" destId="{B0B1F6E6-CCA0-480E-9CD3-54E07125A696}" srcOrd="0" destOrd="0" presId="urn:microsoft.com/office/officeart/2005/8/layout/list1"/>
    <dgm:cxn modelId="{4F6F4CC6-A5D7-478F-B03B-644A33D487C4}" type="presParOf" srcId="{6B57EAFF-F863-4097-A1F3-FBFBD1FF8480}" destId="{4D098F16-4F62-4E76-BBB6-D65C4FA66BD7}" srcOrd="1" destOrd="0" presId="urn:microsoft.com/office/officeart/2005/8/layout/list1"/>
    <dgm:cxn modelId="{8D5AB86E-9875-49D4-AA61-FF50396226E6}" type="presParOf" srcId="{C0392313-7456-40F7-9AB2-F6AB5009AB4F}" destId="{AC3CA448-CCD8-4675-8E79-D22EA30F7AE0}" srcOrd="1" destOrd="0" presId="urn:microsoft.com/office/officeart/2005/8/layout/list1"/>
    <dgm:cxn modelId="{6757E699-3CF0-4369-BC1F-9BEB3CBD37E1}" type="presParOf" srcId="{C0392313-7456-40F7-9AB2-F6AB5009AB4F}" destId="{95B146F2-E383-4524-9D49-22386E76297B}" srcOrd="2" destOrd="0" presId="urn:microsoft.com/office/officeart/2005/8/layout/list1"/>
    <dgm:cxn modelId="{B5F2C15A-9B6A-4A0B-A7B4-11708AB0A698}" type="presParOf" srcId="{C0392313-7456-40F7-9AB2-F6AB5009AB4F}" destId="{ADF371FB-6404-4B36-AC2F-EF64A2021D72}" srcOrd="3" destOrd="0" presId="urn:microsoft.com/office/officeart/2005/8/layout/list1"/>
    <dgm:cxn modelId="{B611AAF6-9D98-4C5B-96C3-6337A5E46E23}" type="presParOf" srcId="{C0392313-7456-40F7-9AB2-F6AB5009AB4F}" destId="{12B64A30-2A54-450A-A780-BE179B4A65A6}" srcOrd="4" destOrd="0" presId="urn:microsoft.com/office/officeart/2005/8/layout/list1"/>
    <dgm:cxn modelId="{490D1AFD-CAD5-4A98-9AB5-74D0E7BF12BF}" type="presParOf" srcId="{12B64A30-2A54-450A-A780-BE179B4A65A6}" destId="{8433B4B5-2DD0-4911-9F73-10E69CCBDCFA}" srcOrd="0" destOrd="0" presId="urn:microsoft.com/office/officeart/2005/8/layout/list1"/>
    <dgm:cxn modelId="{52B8CAAC-E63C-4D67-9E31-137BAAA7C814}" type="presParOf" srcId="{12B64A30-2A54-450A-A780-BE179B4A65A6}" destId="{7A0C9693-F337-4E4A-9A5E-F966E1595A18}" srcOrd="1" destOrd="0" presId="urn:microsoft.com/office/officeart/2005/8/layout/list1"/>
    <dgm:cxn modelId="{C2E4806D-DD95-45AF-9A03-E0C8C350D12B}" type="presParOf" srcId="{C0392313-7456-40F7-9AB2-F6AB5009AB4F}" destId="{8E82E3CB-CDA2-419B-A324-4BB6EC450BEF}" srcOrd="5" destOrd="0" presId="urn:microsoft.com/office/officeart/2005/8/layout/list1"/>
    <dgm:cxn modelId="{667ED5B1-8F31-447C-9429-F9DAF791ABEA}" type="presParOf" srcId="{C0392313-7456-40F7-9AB2-F6AB5009AB4F}" destId="{943A24E0-293A-4296-BD87-703EB9BC460C}" srcOrd="6" destOrd="0" presId="urn:microsoft.com/office/officeart/2005/8/layout/list1"/>
    <dgm:cxn modelId="{AB10AA34-C4C6-4382-A07A-6C07F5FBC8CB}" type="presParOf" srcId="{C0392313-7456-40F7-9AB2-F6AB5009AB4F}" destId="{34FEA934-F2A8-47F8-A3F5-5EB9B4856EAA}" srcOrd="7" destOrd="0" presId="urn:microsoft.com/office/officeart/2005/8/layout/list1"/>
    <dgm:cxn modelId="{CF0DB2B9-6AB7-4440-B90C-D4BF62384E0A}" type="presParOf" srcId="{C0392313-7456-40F7-9AB2-F6AB5009AB4F}" destId="{605BC56F-C4EA-4857-807C-4D5D49DBD5C8}" srcOrd="8" destOrd="0" presId="urn:microsoft.com/office/officeart/2005/8/layout/list1"/>
    <dgm:cxn modelId="{620409BC-79FD-41C3-8C25-7E70C9D7B7E4}" type="presParOf" srcId="{605BC56F-C4EA-4857-807C-4D5D49DBD5C8}" destId="{91F904C1-E5A5-4909-8C38-E928DF1D8F80}" srcOrd="0" destOrd="0" presId="urn:microsoft.com/office/officeart/2005/8/layout/list1"/>
    <dgm:cxn modelId="{756FA3CC-9267-40CE-8E74-C6088E07824D}" type="presParOf" srcId="{605BC56F-C4EA-4857-807C-4D5D49DBD5C8}" destId="{4476F7B9-0479-4FB5-A57C-B0CA37E89100}" srcOrd="1" destOrd="0" presId="urn:microsoft.com/office/officeart/2005/8/layout/list1"/>
    <dgm:cxn modelId="{B82F8667-D6D5-4830-AB4D-44766415C6F4}" type="presParOf" srcId="{C0392313-7456-40F7-9AB2-F6AB5009AB4F}" destId="{B0FB8116-03F8-41BD-8AC4-62FCAE0E07B2}" srcOrd="9" destOrd="0" presId="urn:microsoft.com/office/officeart/2005/8/layout/list1"/>
    <dgm:cxn modelId="{D89A5DD3-4FE5-4285-B867-B1097DAF6634}" type="presParOf" srcId="{C0392313-7456-40F7-9AB2-F6AB5009AB4F}" destId="{65051778-C6B8-43C7-80E1-6DB8E6A59719}"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48048-349B-4A34-B2C0-F69393F03852}">
      <dsp:nvSpPr>
        <dsp:cNvPr id="0" name=""/>
        <dsp:cNvSpPr/>
      </dsp:nvSpPr>
      <dsp:spPr>
        <a:xfrm>
          <a:off x="-6144484" y="-940071"/>
          <a:ext cx="7314281" cy="7314281"/>
        </a:xfrm>
        <a:prstGeom prst="blockArc">
          <a:avLst>
            <a:gd name="adj1" fmla="val 18900000"/>
            <a:gd name="adj2" fmla="val 2700000"/>
            <a:gd name="adj3" fmla="val 295"/>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D5632A-006A-4662-9156-D93D60134609}">
      <dsp:nvSpPr>
        <dsp:cNvPr id="0" name=""/>
        <dsp:cNvSpPr/>
      </dsp:nvSpPr>
      <dsp:spPr>
        <a:xfrm>
          <a:off x="612222" y="417776"/>
          <a:ext cx="9794517" cy="835987"/>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56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Provides comprehensive, explicit instruction grounded in the Science of Reading.</a:t>
          </a:r>
        </a:p>
      </dsp:txBody>
      <dsp:txXfrm>
        <a:off x="612222" y="417776"/>
        <a:ext cx="9794517" cy="835987"/>
      </dsp:txXfrm>
    </dsp:sp>
    <dsp:sp modelId="{A76830A0-FDC0-4B0B-A4E5-C6A8980E0067}">
      <dsp:nvSpPr>
        <dsp:cNvPr id="0" name=""/>
        <dsp:cNvSpPr/>
      </dsp:nvSpPr>
      <dsp:spPr>
        <a:xfrm>
          <a:off x="89729" y="313278"/>
          <a:ext cx="1044984" cy="104498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BA42A-BBB6-40A7-BB4E-E58C9FA17D4C}">
      <dsp:nvSpPr>
        <dsp:cNvPr id="0" name=""/>
        <dsp:cNvSpPr/>
      </dsp:nvSpPr>
      <dsp:spPr>
        <a:xfrm>
          <a:off x="1091513" y="1543020"/>
          <a:ext cx="9315226" cy="1093898"/>
        </a:xfrm>
        <a:prstGeom prst="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56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a:t>Allows for the teaching of Reading and Writing with a rich underpinning of research and rigor, as it inspires creativity.</a:t>
          </a:r>
          <a:endParaRPr lang="en-US" sz="2800" b="1" kern="1200" dirty="0"/>
        </a:p>
      </dsp:txBody>
      <dsp:txXfrm>
        <a:off x="1091513" y="1543020"/>
        <a:ext cx="9315226" cy="1093898"/>
      </dsp:txXfrm>
    </dsp:sp>
    <dsp:sp modelId="{B84B9247-BF77-4025-810A-8B34C2D09A07}">
      <dsp:nvSpPr>
        <dsp:cNvPr id="0" name=""/>
        <dsp:cNvSpPr/>
      </dsp:nvSpPr>
      <dsp:spPr>
        <a:xfrm>
          <a:off x="569020" y="1567477"/>
          <a:ext cx="1044984" cy="1044984"/>
        </a:xfrm>
        <a:prstGeom prst="ellipse">
          <a:avLst/>
        </a:prstGeom>
        <a:solidFill>
          <a:schemeClr val="lt1">
            <a:hueOff val="0"/>
            <a:satOff val="0"/>
            <a:lumOff val="0"/>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485553-E26B-4EA2-82EB-679AF3780FCD}">
      <dsp:nvSpPr>
        <dsp:cNvPr id="0" name=""/>
        <dsp:cNvSpPr/>
      </dsp:nvSpPr>
      <dsp:spPr>
        <a:xfrm>
          <a:off x="1091513" y="2926174"/>
          <a:ext cx="9315226" cy="835987"/>
        </a:xfrm>
        <a:prstGeom prst="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56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Engages all students with authentic and high interest literature and resources.</a:t>
          </a:r>
        </a:p>
      </dsp:txBody>
      <dsp:txXfrm>
        <a:off x="1091513" y="2926174"/>
        <a:ext cx="9315226" cy="835987"/>
      </dsp:txXfrm>
    </dsp:sp>
    <dsp:sp modelId="{1734FDD4-A27B-4D6B-9EB5-3CDC99528221}">
      <dsp:nvSpPr>
        <dsp:cNvPr id="0" name=""/>
        <dsp:cNvSpPr/>
      </dsp:nvSpPr>
      <dsp:spPr>
        <a:xfrm>
          <a:off x="569020" y="2821676"/>
          <a:ext cx="1044984" cy="1044984"/>
        </a:xfrm>
        <a:prstGeom prst="ellipse">
          <a:avLst/>
        </a:prstGeom>
        <a:solidFill>
          <a:schemeClr val="lt1">
            <a:hueOff val="0"/>
            <a:satOff val="0"/>
            <a:lumOff val="0"/>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E0589-EC61-4C7C-BE94-B09817FD9FA2}">
      <dsp:nvSpPr>
        <dsp:cNvPr id="0" name=""/>
        <dsp:cNvSpPr/>
      </dsp:nvSpPr>
      <dsp:spPr>
        <a:xfrm>
          <a:off x="612222" y="4180373"/>
          <a:ext cx="9794517" cy="835987"/>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56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Supports all students with differentiated resources.</a:t>
          </a:r>
        </a:p>
      </dsp:txBody>
      <dsp:txXfrm>
        <a:off x="612222" y="4180373"/>
        <a:ext cx="9794517" cy="835987"/>
      </dsp:txXfrm>
    </dsp:sp>
    <dsp:sp modelId="{540A9187-7E4B-43F0-985D-E11D4E7F1725}">
      <dsp:nvSpPr>
        <dsp:cNvPr id="0" name=""/>
        <dsp:cNvSpPr/>
      </dsp:nvSpPr>
      <dsp:spPr>
        <a:xfrm>
          <a:off x="89729" y="4075875"/>
          <a:ext cx="1044984" cy="1044984"/>
        </a:xfrm>
        <a:prstGeom prst="ellipse">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C9659-EFAE-47F3-BDA4-B2A98B6550C4}">
      <dsp:nvSpPr>
        <dsp:cNvPr id="0" name=""/>
        <dsp:cNvSpPr/>
      </dsp:nvSpPr>
      <dsp:spPr>
        <a:xfrm>
          <a:off x="2172222" y="59673"/>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AF071-19A0-46DF-B94F-5D9BB12978D5}">
      <dsp:nvSpPr>
        <dsp:cNvPr id="0" name=""/>
        <dsp:cNvSpPr/>
      </dsp:nvSpPr>
      <dsp:spPr>
        <a:xfrm>
          <a:off x="2589034" y="476486"/>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308F4D-A13C-4E3C-BAB6-DF975B1EFBE6}">
      <dsp:nvSpPr>
        <dsp:cNvPr id="0" name=""/>
        <dsp:cNvSpPr/>
      </dsp:nvSpPr>
      <dsp:spPr>
        <a:xfrm>
          <a:off x="1311776" y="2624673"/>
          <a:ext cx="3676703" cy="9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t>December 12-13</a:t>
          </a:r>
        </a:p>
        <a:p>
          <a:pPr marL="0" lvl="0" indent="0" algn="ctr" defTabSz="1244600">
            <a:lnSpc>
              <a:spcPct val="100000"/>
            </a:lnSpc>
            <a:spcBef>
              <a:spcPct val="0"/>
            </a:spcBef>
            <a:spcAft>
              <a:spcPct val="35000"/>
            </a:spcAft>
            <a:buNone/>
            <a:defRPr cap="all"/>
          </a:pPr>
          <a:r>
            <a:rPr lang="en-US" sz="2200" b="1" kern="1200" dirty="0"/>
            <a:t>(Early Dismissal Days)</a:t>
          </a:r>
          <a:endParaRPr lang="en-US" sz="2200" kern="1200" dirty="0"/>
        </a:p>
      </dsp:txBody>
      <dsp:txXfrm>
        <a:off x="1311776" y="2624673"/>
        <a:ext cx="3676703" cy="952615"/>
      </dsp:txXfrm>
    </dsp:sp>
    <dsp:sp modelId="{4ECCB21D-6A90-455F-ACDE-4A5F3F02F2B9}">
      <dsp:nvSpPr>
        <dsp:cNvPr id="0" name=""/>
        <dsp:cNvSpPr/>
      </dsp:nvSpPr>
      <dsp:spPr>
        <a:xfrm>
          <a:off x="6417842" y="59673"/>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05605-5D62-4E80-8D4E-64E6AEB92853}">
      <dsp:nvSpPr>
        <dsp:cNvPr id="0" name=""/>
        <dsp:cNvSpPr/>
      </dsp:nvSpPr>
      <dsp:spPr>
        <a:xfrm>
          <a:off x="6834654" y="476486"/>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2C6591-F8CE-4A1D-A1E7-21BF5FC509E9}">
      <dsp:nvSpPr>
        <dsp:cNvPr id="0" name=""/>
        <dsp:cNvSpPr/>
      </dsp:nvSpPr>
      <dsp:spPr>
        <a:xfrm>
          <a:off x="5549573" y="2624673"/>
          <a:ext cx="3692349" cy="9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t>March 27-28</a:t>
          </a:r>
        </a:p>
        <a:p>
          <a:pPr marL="0" lvl="0" indent="0" algn="ctr" defTabSz="1244600">
            <a:lnSpc>
              <a:spcPct val="100000"/>
            </a:lnSpc>
            <a:spcBef>
              <a:spcPct val="0"/>
            </a:spcBef>
            <a:spcAft>
              <a:spcPct val="35000"/>
            </a:spcAft>
            <a:buNone/>
            <a:defRPr cap="all"/>
          </a:pPr>
          <a:r>
            <a:rPr lang="en-US" sz="2200" b="1" kern="1200" dirty="0"/>
            <a:t>(early dismissal days)</a:t>
          </a:r>
          <a:endParaRPr lang="en-US" sz="2200" kern="1200" dirty="0"/>
        </a:p>
      </dsp:txBody>
      <dsp:txXfrm>
        <a:off x="5549573" y="2624673"/>
        <a:ext cx="3692349" cy="952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146F2-E383-4524-9D49-22386E76297B}">
      <dsp:nvSpPr>
        <dsp:cNvPr id="0" name=""/>
        <dsp:cNvSpPr/>
      </dsp:nvSpPr>
      <dsp:spPr>
        <a:xfrm>
          <a:off x="0" y="484062"/>
          <a:ext cx="80814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98F16-4F62-4E76-BBB6-D65C4FA66BD7}">
      <dsp:nvSpPr>
        <dsp:cNvPr id="0" name=""/>
        <dsp:cNvSpPr/>
      </dsp:nvSpPr>
      <dsp:spPr>
        <a:xfrm>
          <a:off x="344129" y="0"/>
          <a:ext cx="5951088" cy="893765"/>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22" tIns="0" rIns="213822"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dirty="0"/>
            <a:t>Your child will take multiple assessments throughout the year including our new Star Assessment in Reading and Math.</a:t>
          </a:r>
        </a:p>
      </dsp:txBody>
      <dsp:txXfrm>
        <a:off x="387759" y="43630"/>
        <a:ext cx="5863828" cy="806505"/>
      </dsp:txXfrm>
    </dsp:sp>
    <dsp:sp modelId="{943A24E0-293A-4296-BD87-703EB9BC460C}">
      <dsp:nvSpPr>
        <dsp:cNvPr id="0" name=""/>
        <dsp:cNvSpPr/>
      </dsp:nvSpPr>
      <dsp:spPr>
        <a:xfrm>
          <a:off x="0" y="1558134"/>
          <a:ext cx="80814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C9693-F337-4E4A-9A5E-F966E1595A18}">
      <dsp:nvSpPr>
        <dsp:cNvPr id="0" name=""/>
        <dsp:cNvSpPr/>
      </dsp:nvSpPr>
      <dsp:spPr>
        <a:xfrm>
          <a:off x="344133" y="992181"/>
          <a:ext cx="5927216" cy="950882"/>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22" tIns="0" rIns="213822"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dirty="0"/>
            <a:t>The MTSS building team works together to review data for all students.</a:t>
          </a:r>
        </a:p>
      </dsp:txBody>
      <dsp:txXfrm>
        <a:off x="390551" y="1038599"/>
        <a:ext cx="5834380" cy="858046"/>
      </dsp:txXfrm>
    </dsp:sp>
    <dsp:sp modelId="{65051778-C6B8-43C7-80E1-6DB8E6A59719}">
      <dsp:nvSpPr>
        <dsp:cNvPr id="0" name=""/>
        <dsp:cNvSpPr/>
      </dsp:nvSpPr>
      <dsp:spPr>
        <a:xfrm>
          <a:off x="0" y="2524133"/>
          <a:ext cx="80814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6F7B9-0479-4FB5-A57C-B0CA37E89100}">
      <dsp:nvSpPr>
        <dsp:cNvPr id="0" name=""/>
        <dsp:cNvSpPr/>
      </dsp:nvSpPr>
      <dsp:spPr>
        <a:xfrm>
          <a:off x="378225" y="2087480"/>
          <a:ext cx="5884109" cy="83812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22" tIns="0" rIns="213822"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dirty="0"/>
            <a:t>Families will be notified if extra support or enrichment </a:t>
          </a:r>
          <a:r>
            <a:rPr lang="en-US" sz="1500" kern="1200"/>
            <a:t>is needed.</a:t>
          </a:r>
          <a:endParaRPr lang="en-US" sz="1500" kern="1200" dirty="0"/>
        </a:p>
      </dsp:txBody>
      <dsp:txXfrm>
        <a:off x="419139" y="2128394"/>
        <a:ext cx="5802281" cy="7562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2480F-A6D6-43A2-85FB-44C57E47A3DE}" type="datetimeFigureOut">
              <a:rPr lang="en-US" smtClean="0"/>
              <a:t>8/31/2022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3329-580B-4A07-9E06-A7A1E4859551}" type="slidenum">
              <a:rPr lang="en-US" smtClean="0"/>
              <a:t>‹#›</a:t>
            </a:fld>
            <a:endParaRPr lang="en-US"/>
          </a:p>
        </p:txBody>
      </p:sp>
    </p:spTree>
    <p:extLst>
      <p:ext uri="{BB962C8B-B14F-4D97-AF65-F5344CB8AC3E}">
        <p14:creationId xmlns:p14="http://schemas.microsoft.com/office/powerpoint/2010/main" val="149709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1</a:t>
            </a:fld>
            <a:endParaRPr lang="en-US"/>
          </a:p>
        </p:txBody>
      </p:sp>
    </p:spTree>
    <p:extLst>
      <p:ext uri="{BB962C8B-B14F-4D97-AF65-F5344CB8AC3E}">
        <p14:creationId xmlns:p14="http://schemas.microsoft.com/office/powerpoint/2010/main" val="3659586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13</a:t>
            </a:fld>
            <a:endParaRPr lang="en-US"/>
          </a:p>
        </p:txBody>
      </p:sp>
    </p:spTree>
    <p:extLst>
      <p:ext uri="{BB962C8B-B14F-4D97-AF65-F5344CB8AC3E}">
        <p14:creationId xmlns:p14="http://schemas.microsoft.com/office/powerpoint/2010/main" val="42370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15</a:t>
            </a:fld>
            <a:endParaRPr lang="en-US"/>
          </a:p>
        </p:txBody>
      </p:sp>
    </p:spTree>
    <p:extLst>
      <p:ext uri="{BB962C8B-B14F-4D97-AF65-F5344CB8AC3E}">
        <p14:creationId xmlns:p14="http://schemas.microsoft.com/office/powerpoint/2010/main" val="160607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16</a:t>
            </a:fld>
            <a:endParaRPr lang="en-US"/>
          </a:p>
        </p:txBody>
      </p:sp>
    </p:spTree>
    <p:extLst>
      <p:ext uri="{BB962C8B-B14F-4D97-AF65-F5344CB8AC3E}">
        <p14:creationId xmlns:p14="http://schemas.microsoft.com/office/powerpoint/2010/main" val="1334605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endParaRPr lang="en-US"/>
          </a:p>
        </p:txBody>
      </p:sp>
    </p:spTree>
    <p:extLst>
      <p:ext uri="{BB962C8B-B14F-4D97-AF65-F5344CB8AC3E}">
        <p14:creationId xmlns:p14="http://schemas.microsoft.com/office/powerpoint/2010/main" val="425608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a:defRPr/>
            </a:pPr>
            <a:endParaRPr lang="en-US" dirty="0"/>
          </a:p>
          <a:p>
            <a:pPr>
              <a:defRPr/>
            </a:pPr>
            <a:endParaRPr lang="en-US" dirty="0"/>
          </a:p>
        </p:txBody>
      </p:sp>
    </p:spTree>
    <p:extLst>
      <p:ext uri="{BB962C8B-B14F-4D97-AF65-F5344CB8AC3E}">
        <p14:creationId xmlns:p14="http://schemas.microsoft.com/office/powerpoint/2010/main" val="334136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endParaRPr lang="en-US" dirty="0"/>
          </a:p>
        </p:txBody>
      </p:sp>
    </p:spTree>
    <p:extLst>
      <p:ext uri="{BB962C8B-B14F-4D97-AF65-F5344CB8AC3E}">
        <p14:creationId xmlns:p14="http://schemas.microsoft.com/office/powerpoint/2010/main" val="136029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22</a:t>
            </a:fld>
            <a:endParaRPr lang="en-US"/>
          </a:p>
        </p:txBody>
      </p:sp>
    </p:spTree>
    <p:extLst>
      <p:ext uri="{BB962C8B-B14F-4D97-AF65-F5344CB8AC3E}">
        <p14:creationId xmlns:p14="http://schemas.microsoft.com/office/powerpoint/2010/main" val="354289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23</a:t>
            </a:fld>
            <a:endParaRPr lang="en-US"/>
          </a:p>
        </p:txBody>
      </p:sp>
    </p:spTree>
    <p:extLst>
      <p:ext uri="{BB962C8B-B14F-4D97-AF65-F5344CB8AC3E}">
        <p14:creationId xmlns:p14="http://schemas.microsoft.com/office/powerpoint/2010/main" val="270577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2</a:t>
            </a:fld>
            <a:endParaRPr lang="en-US"/>
          </a:p>
        </p:txBody>
      </p:sp>
    </p:spTree>
    <p:extLst>
      <p:ext uri="{BB962C8B-B14F-4D97-AF65-F5344CB8AC3E}">
        <p14:creationId xmlns:p14="http://schemas.microsoft.com/office/powerpoint/2010/main" val="73668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3</a:t>
            </a:fld>
            <a:endParaRPr lang="en-US"/>
          </a:p>
        </p:txBody>
      </p:sp>
    </p:spTree>
    <p:extLst>
      <p:ext uri="{BB962C8B-B14F-4D97-AF65-F5344CB8AC3E}">
        <p14:creationId xmlns:p14="http://schemas.microsoft.com/office/powerpoint/2010/main" val="417657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5</a:t>
            </a:fld>
            <a:endParaRPr lang="en-US"/>
          </a:p>
        </p:txBody>
      </p:sp>
    </p:spTree>
    <p:extLst>
      <p:ext uri="{BB962C8B-B14F-4D97-AF65-F5344CB8AC3E}">
        <p14:creationId xmlns:p14="http://schemas.microsoft.com/office/powerpoint/2010/main" val="401910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3329-580B-4A07-9E06-A7A1E4859551}" type="slidenum">
              <a:rPr lang="en-US" smtClean="0"/>
              <a:t>6</a:t>
            </a:fld>
            <a:endParaRPr lang="en-US"/>
          </a:p>
        </p:txBody>
      </p:sp>
    </p:spTree>
    <p:extLst>
      <p:ext uri="{BB962C8B-B14F-4D97-AF65-F5344CB8AC3E}">
        <p14:creationId xmlns:p14="http://schemas.microsoft.com/office/powerpoint/2010/main" val="159314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9ACEE-7855-4B8B-B70A-F896D92F75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8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400B8-11FD-40DD-BCE0-2F6D03AE1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3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400B8-11FD-40DD-BCE0-2F6D03AE1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66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400B8-11FD-40DD-BCE0-2F6D03AE1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06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0DA433-4F0F-4C3F-A21B-5EBF697B88DA}"/>
              </a:ext>
            </a:extLst>
          </p:cNvPr>
          <p:cNvSpPr>
            <a:spLocks noGrp="1"/>
          </p:cNvSpPr>
          <p:nvPr>
            <p:ph type="dt" sz="half" idx="10"/>
          </p:nvPr>
        </p:nvSpPr>
        <p:spPr/>
        <p:txBody>
          <a:bodyPr/>
          <a:lstStyle/>
          <a:p>
            <a:fld id="{71C690AF-0AC8-4FF9-84B9-64399215B98B}" type="datetimeFigureOut">
              <a:rPr lang="en-US" smtClean="0"/>
              <a:t>8/31/2022</a:t>
            </a:fld>
            <a:endParaRPr lang="en-US"/>
          </a:p>
        </p:txBody>
      </p:sp>
      <p:sp>
        <p:nvSpPr>
          <p:cNvPr id="3" name="Footer Placeholder 2">
            <a:extLst>
              <a:ext uri="{FF2B5EF4-FFF2-40B4-BE49-F238E27FC236}">
                <a16:creationId xmlns:a16="http://schemas.microsoft.com/office/drawing/2014/main" id="{629C1621-F49B-4B7F-A48A-90FEFF0FA0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39DDB9-7227-4C91-91F9-832F3495DA52}"/>
              </a:ext>
            </a:extLst>
          </p:cNvPr>
          <p:cNvSpPr>
            <a:spLocks noGrp="1"/>
          </p:cNvSpPr>
          <p:nvPr>
            <p:ph type="sldNum" sz="quarter" idx="12"/>
          </p:nvPr>
        </p:nvSpPr>
        <p:spPr/>
        <p:txBody>
          <a:bodyPr/>
          <a:lstStyle/>
          <a:p>
            <a:fld id="{327FF2C7-F9EE-46D9-95F3-35DA8B26713A}" type="slidenum">
              <a:rPr lang="en-US" smtClean="0"/>
              <a:t>‹#›</a:t>
            </a:fld>
            <a:endParaRPr lang="en-US"/>
          </a:p>
        </p:txBody>
      </p:sp>
    </p:spTree>
    <p:extLst>
      <p:ext uri="{BB962C8B-B14F-4D97-AF65-F5344CB8AC3E}">
        <p14:creationId xmlns:p14="http://schemas.microsoft.com/office/powerpoint/2010/main" val="3821409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6" y="54"/>
            <a:ext cx="9429907"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91" name="Google Shape;91;p6"/>
          <p:cNvSpPr/>
          <p:nvPr/>
        </p:nvSpPr>
        <p:spPr>
          <a:xfrm rot="10800000">
            <a:off x="9262456" y="6597780"/>
            <a:ext cx="525600" cy="1752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9475267" y="5963632"/>
            <a:ext cx="2721116" cy="894393"/>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9266412" y="6195652"/>
            <a:ext cx="2933151" cy="406084"/>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968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7596285" y="3514025"/>
            <a:ext cx="1185600" cy="395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25" name="Google Shape;25;p3"/>
          <p:cNvGrpSpPr/>
          <p:nvPr/>
        </p:nvGrpSpPr>
        <p:grpSpPr>
          <a:xfrm>
            <a:off x="0" y="-9451"/>
            <a:ext cx="11548531" cy="6867451"/>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28" name="Google Shape;28;p3"/>
          <p:cNvGrpSpPr/>
          <p:nvPr/>
        </p:nvGrpSpPr>
        <p:grpSpPr>
          <a:xfrm rot="10800000" flipH="1">
            <a:off x="-2" y="3899768"/>
            <a:ext cx="8785449" cy="2703024"/>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31" name="Google Shape;31;p3"/>
          <p:cNvGrpSpPr/>
          <p:nvPr/>
        </p:nvGrpSpPr>
        <p:grpSpPr>
          <a:xfrm>
            <a:off x="9262456" y="5963632"/>
            <a:ext cx="2937107"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 name="Google Shape;39;p3"/>
          <p:cNvSpPr txBox="1">
            <a:spLocks noGrp="1"/>
          </p:cNvSpPr>
          <p:nvPr>
            <p:ph type="ctrTitle"/>
          </p:nvPr>
        </p:nvSpPr>
        <p:spPr>
          <a:xfrm>
            <a:off x="618033" y="3828197"/>
            <a:ext cx="54592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0" name="Google Shape;40;p3"/>
          <p:cNvSpPr txBox="1">
            <a:spLocks noGrp="1"/>
          </p:cNvSpPr>
          <p:nvPr>
            <p:ph type="subTitle" idx="1"/>
          </p:nvPr>
        </p:nvSpPr>
        <p:spPr>
          <a:xfrm>
            <a:off x="618033" y="5300599"/>
            <a:ext cx="5459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667">
                <a:solidFill>
                  <a:schemeClr val="accent5"/>
                </a:solidFill>
              </a:defRPr>
            </a:lvl1pPr>
            <a:lvl2pPr lvl="1" rtl="0">
              <a:spcBef>
                <a:spcPts val="1333"/>
              </a:spcBef>
              <a:spcAft>
                <a:spcPts val="0"/>
              </a:spcAft>
              <a:buClr>
                <a:schemeClr val="accent5"/>
              </a:buClr>
              <a:buSzPts val="2000"/>
              <a:buNone/>
              <a:defRPr sz="2667">
                <a:solidFill>
                  <a:schemeClr val="accent5"/>
                </a:solidFill>
              </a:defRPr>
            </a:lvl2pPr>
            <a:lvl3pPr lvl="2" rtl="0">
              <a:spcBef>
                <a:spcPts val="1333"/>
              </a:spcBef>
              <a:spcAft>
                <a:spcPts val="0"/>
              </a:spcAft>
              <a:buClr>
                <a:schemeClr val="accent5"/>
              </a:buClr>
              <a:buSzPts val="2000"/>
              <a:buNone/>
              <a:defRPr sz="2667">
                <a:solidFill>
                  <a:schemeClr val="accent5"/>
                </a:solidFill>
              </a:defRPr>
            </a:lvl3pPr>
            <a:lvl4pPr lvl="3" rtl="0">
              <a:spcBef>
                <a:spcPts val="1333"/>
              </a:spcBef>
              <a:spcAft>
                <a:spcPts val="0"/>
              </a:spcAft>
              <a:buClr>
                <a:schemeClr val="accent5"/>
              </a:buClr>
              <a:buSzPts val="2000"/>
              <a:buNone/>
              <a:defRPr sz="2667">
                <a:solidFill>
                  <a:schemeClr val="accent5"/>
                </a:solidFill>
              </a:defRPr>
            </a:lvl4pPr>
            <a:lvl5pPr lvl="4" rtl="0">
              <a:spcBef>
                <a:spcPts val="1333"/>
              </a:spcBef>
              <a:spcAft>
                <a:spcPts val="0"/>
              </a:spcAft>
              <a:buClr>
                <a:schemeClr val="accent5"/>
              </a:buClr>
              <a:buSzPts val="2000"/>
              <a:buNone/>
              <a:defRPr sz="2667">
                <a:solidFill>
                  <a:schemeClr val="accent5"/>
                </a:solidFill>
              </a:defRPr>
            </a:lvl5pPr>
            <a:lvl6pPr lvl="5" rtl="0">
              <a:spcBef>
                <a:spcPts val="1333"/>
              </a:spcBef>
              <a:spcAft>
                <a:spcPts val="0"/>
              </a:spcAft>
              <a:buClr>
                <a:schemeClr val="accent5"/>
              </a:buClr>
              <a:buSzPts val="2000"/>
              <a:buNone/>
              <a:defRPr sz="2667">
                <a:solidFill>
                  <a:schemeClr val="accent5"/>
                </a:solidFill>
              </a:defRPr>
            </a:lvl6pPr>
            <a:lvl7pPr lvl="6" rtl="0">
              <a:spcBef>
                <a:spcPts val="1333"/>
              </a:spcBef>
              <a:spcAft>
                <a:spcPts val="0"/>
              </a:spcAft>
              <a:buClr>
                <a:schemeClr val="accent5"/>
              </a:buClr>
              <a:buSzPts val="2000"/>
              <a:buNone/>
              <a:defRPr sz="2667">
                <a:solidFill>
                  <a:schemeClr val="accent5"/>
                </a:solidFill>
              </a:defRPr>
            </a:lvl7pPr>
            <a:lvl8pPr lvl="7" rtl="0">
              <a:spcBef>
                <a:spcPts val="1333"/>
              </a:spcBef>
              <a:spcAft>
                <a:spcPts val="0"/>
              </a:spcAft>
              <a:buClr>
                <a:schemeClr val="accent5"/>
              </a:buClr>
              <a:buSzPts val="2000"/>
              <a:buNone/>
              <a:defRPr sz="2667">
                <a:solidFill>
                  <a:schemeClr val="accent5"/>
                </a:solidFill>
              </a:defRPr>
            </a:lvl8pPr>
            <a:lvl9pPr lvl="8" rtl="0">
              <a:spcBef>
                <a:spcPts val="1333"/>
              </a:spcBef>
              <a:spcAft>
                <a:spcPts val="1333"/>
              </a:spcAft>
              <a:buClr>
                <a:schemeClr val="accent5"/>
              </a:buClr>
              <a:buSzPts val="2000"/>
              <a:buNone/>
              <a:defRPr sz="2667">
                <a:solidFill>
                  <a:schemeClr val="accent5"/>
                </a:solidFill>
              </a:defRPr>
            </a:lvl9pPr>
          </a:lstStyle>
          <a:p>
            <a:endParaRPr/>
          </a:p>
        </p:txBody>
      </p:sp>
      <p:sp>
        <p:nvSpPr>
          <p:cNvPr id="41" name="Google Shape;41;p3"/>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3699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DBAA-96C6-4316-9291-CD4646020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3EC63-220F-4FF8-920F-7EA1CDE44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EBC1E-9FA9-4ABA-A441-CB4746E3C931}"/>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5" name="Footer Placeholder 4">
            <a:extLst>
              <a:ext uri="{FF2B5EF4-FFF2-40B4-BE49-F238E27FC236}">
                <a16:creationId xmlns:a16="http://schemas.microsoft.com/office/drawing/2014/main" id="{70182931-077F-49B8-BC9A-FD7FBAD3D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C4B73-ADA8-4800-B73A-A7B63C7A8A61}"/>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1266298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C2A4-B651-4528-9564-49AFC5A4C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D1EDE-0CFC-4ECE-9728-A89A7DA60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DA997-317E-4288-A481-7A33887D5217}"/>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5" name="Footer Placeholder 4">
            <a:extLst>
              <a:ext uri="{FF2B5EF4-FFF2-40B4-BE49-F238E27FC236}">
                <a16:creationId xmlns:a16="http://schemas.microsoft.com/office/drawing/2014/main" id="{6525E8D9-6D50-4697-B8AE-5A6B25F5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7C6B2-CCFB-40B5-8A52-1D068C4FC626}"/>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147668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7F17-7C3A-4F50-85E1-DD9C970FF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89452E-AE54-44E5-BB2D-CF561E48B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3486DC-3267-453B-A004-D1D4A3085860}"/>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5" name="Footer Placeholder 4">
            <a:extLst>
              <a:ext uri="{FF2B5EF4-FFF2-40B4-BE49-F238E27FC236}">
                <a16:creationId xmlns:a16="http://schemas.microsoft.com/office/drawing/2014/main" id="{BD3955F8-9A94-4E70-8A54-56B5D3CC6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19A6C-E21E-4961-BD44-AE4302D79A65}"/>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3839505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DEB3-F2BB-4FF1-A8BF-66C39D5E2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84A960-DA36-47E4-AECC-6E718E2B32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4059D-814F-494F-8482-7F6DE1FEDA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D8DBB-10BB-4854-80DF-3721296EE4BF}"/>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6" name="Footer Placeholder 5">
            <a:extLst>
              <a:ext uri="{FF2B5EF4-FFF2-40B4-BE49-F238E27FC236}">
                <a16:creationId xmlns:a16="http://schemas.microsoft.com/office/drawing/2014/main" id="{0486F383-021B-4EEE-ACB0-13422BFE8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3C2CC-F2ED-4D12-8B22-22222EB37C14}"/>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417114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C827-17D7-4259-A908-96DCC60302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5D767D-BA49-4E94-B49C-A541B011E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C5FB8-2711-423B-8EBF-6738D64E87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705B9D-44D8-4153-A405-CA69507B0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DFB12-9EEB-4B88-8487-4DE81FB3ED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10FF4-41D9-4575-AABE-4ACD57ED60CB}"/>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8" name="Footer Placeholder 7">
            <a:extLst>
              <a:ext uri="{FF2B5EF4-FFF2-40B4-BE49-F238E27FC236}">
                <a16:creationId xmlns:a16="http://schemas.microsoft.com/office/drawing/2014/main" id="{209862CA-3565-4C19-9C04-62E8A5ABEC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F235A-A98D-4DD7-8BCA-675EAB786289}"/>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409968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430E-A5EA-4F2E-A59F-3D43487DE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5BCF48-BB06-4C9F-8C87-702884CBF9D4}"/>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4" name="Footer Placeholder 3">
            <a:extLst>
              <a:ext uri="{FF2B5EF4-FFF2-40B4-BE49-F238E27FC236}">
                <a16:creationId xmlns:a16="http://schemas.microsoft.com/office/drawing/2014/main" id="{0332F866-8DE5-4429-AE04-62B31A3C7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05655-1C34-42A9-91C0-1ACBC188FE75}"/>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2762018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B1CC6-4C94-4405-8EBA-5046C9736882}"/>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3" name="Footer Placeholder 2">
            <a:extLst>
              <a:ext uri="{FF2B5EF4-FFF2-40B4-BE49-F238E27FC236}">
                <a16:creationId xmlns:a16="http://schemas.microsoft.com/office/drawing/2014/main" id="{8CE15E1E-4A0F-4A91-A501-B0246CE4B0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74B84-373C-4688-9556-121EC43398B0}"/>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3696776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C078-28F6-41F1-A01F-7AE1B62A6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78B73C-6DCF-4BFC-92FC-933CDBFD3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5E314-AF3C-4B67-950E-1A9FEFFCB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8A2E2-2F12-40BB-94C5-B604828EE20F}"/>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6" name="Footer Placeholder 5">
            <a:extLst>
              <a:ext uri="{FF2B5EF4-FFF2-40B4-BE49-F238E27FC236}">
                <a16:creationId xmlns:a16="http://schemas.microsoft.com/office/drawing/2014/main" id="{00539B1A-0261-462F-97BB-995F734E8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DB089-13F5-45FE-85ED-5A0CB688BD9C}"/>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984439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DD2A-59E6-4EC4-8EA4-0BAAAD0C9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26ED2A-CF20-4285-BBC4-F7BD261AB5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86E7E5-D0AA-4D00-B873-47C2987BE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9C225D-9A69-41C6-B5FC-FFCBCB6108E8}"/>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6" name="Footer Placeholder 5">
            <a:extLst>
              <a:ext uri="{FF2B5EF4-FFF2-40B4-BE49-F238E27FC236}">
                <a16:creationId xmlns:a16="http://schemas.microsoft.com/office/drawing/2014/main" id="{AA11DB76-9475-46AF-A20C-B16FF4FD6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5FD53-B60E-4766-A4DE-269E802CC882}"/>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1079821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80B5-ADC4-42CE-9767-EA343CC405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1B239-6190-437C-B89A-411AA21C4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62C76-80A5-47C7-BBA1-8B30176B5012}"/>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5" name="Footer Placeholder 4">
            <a:extLst>
              <a:ext uri="{FF2B5EF4-FFF2-40B4-BE49-F238E27FC236}">
                <a16:creationId xmlns:a16="http://schemas.microsoft.com/office/drawing/2014/main" id="{1F80618B-4DD2-41FB-A7A0-4B2B4F95A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2B162-F67A-4256-BFDB-9A38A02939FB}"/>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2344471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95263-0BC7-4BF2-92AA-23E18AE771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CF979-0C56-4A13-96D8-B175A40D3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FB433-9FA2-43D6-82B4-EE823F4B14B0}"/>
              </a:ext>
            </a:extLst>
          </p:cNvPr>
          <p:cNvSpPr>
            <a:spLocks noGrp="1"/>
          </p:cNvSpPr>
          <p:nvPr>
            <p:ph type="dt" sz="half" idx="10"/>
          </p:nvPr>
        </p:nvSpPr>
        <p:spPr/>
        <p:txBody>
          <a:bodyPr/>
          <a:lstStyle/>
          <a:p>
            <a:fld id="{5E53F084-8A18-4E2B-B259-72C1F671E4E9}" type="datetimeFigureOut">
              <a:rPr lang="en-US" smtClean="0"/>
              <a:t>8/31/2022</a:t>
            </a:fld>
            <a:endParaRPr lang="en-US"/>
          </a:p>
        </p:txBody>
      </p:sp>
      <p:sp>
        <p:nvSpPr>
          <p:cNvPr id="5" name="Footer Placeholder 4">
            <a:extLst>
              <a:ext uri="{FF2B5EF4-FFF2-40B4-BE49-F238E27FC236}">
                <a16:creationId xmlns:a16="http://schemas.microsoft.com/office/drawing/2014/main" id="{BB2CEDDC-DCAF-43F1-AA72-B96E6545D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37497-B897-4AC7-88B0-70DE16C46CAA}"/>
              </a:ext>
            </a:extLst>
          </p:cNvPr>
          <p:cNvSpPr>
            <a:spLocks noGrp="1"/>
          </p:cNvSpPr>
          <p:nvPr>
            <p:ph type="sldNum" sz="quarter" idx="12"/>
          </p:nvPr>
        </p:nvSpPr>
        <p:spPr/>
        <p:txBody>
          <a:bodyPr/>
          <a:lstStyle/>
          <a:p>
            <a:fld id="{4DE98C70-8864-4C4F-9F39-FDBAF74D0D64}" type="slidenum">
              <a:rPr lang="en-US" smtClean="0"/>
              <a:t>‹#›</a:t>
            </a:fld>
            <a:endParaRPr lang="en-US"/>
          </a:p>
        </p:txBody>
      </p:sp>
    </p:spTree>
    <p:extLst>
      <p:ext uri="{BB962C8B-B14F-4D97-AF65-F5344CB8AC3E}">
        <p14:creationId xmlns:p14="http://schemas.microsoft.com/office/powerpoint/2010/main" val="106695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8/31/2022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8/31/2022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680D2-9219-42DD-8292-DE200DFD62B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E1657-CCE5-4D65-9083-A89525818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F5719-679D-4F09-AD28-1123AE90F48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C690AF-0AC8-4FF9-84B9-64399215B98B}" type="datetimeFigureOut">
              <a:rPr lang="en-US" smtClean="0"/>
              <a:t>8/31/2022</a:t>
            </a:fld>
            <a:endParaRPr lang="en-US"/>
          </a:p>
        </p:txBody>
      </p:sp>
      <p:sp>
        <p:nvSpPr>
          <p:cNvPr id="5" name="Footer Placeholder 4">
            <a:extLst>
              <a:ext uri="{FF2B5EF4-FFF2-40B4-BE49-F238E27FC236}">
                <a16:creationId xmlns:a16="http://schemas.microsoft.com/office/drawing/2014/main" id="{424FC917-617E-4E48-BCD1-86FFD51F361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05DB4A-E246-42B9-AEBD-F035A3392B5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7FF2C7-F9EE-46D9-95F3-35DA8B26713A}" type="slidenum">
              <a:rPr lang="en-US" smtClean="0"/>
              <a:t>‹#›</a:t>
            </a:fld>
            <a:endParaRPr lang="en-US"/>
          </a:p>
        </p:txBody>
      </p:sp>
    </p:spTree>
    <p:extLst>
      <p:ext uri="{BB962C8B-B14F-4D97-AF65-F5344CB8AC3E}">
        <p14:creationId xmlns:p14="http://schemas.microsoft.com/office/powerpoint/2010/main" val="2569978893"/>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chemeClr val="lt1"/>
                </a:solidFill>
                <a:latin typeface="Roboto Condensed"/>
                <a:ea typeface="Roboto Condensed"/>
                <a:cs typeface="Roboto Condensed"/>
                <a:sym typeface="Roboto Condensed"/>
              </a:defRPr>
            </a:lvl1pPr>
            <a:lvl2pPr lvl="1" algn="r">
              <a:buNone/>
              <a:defRPr sz="1600" b="1">
                <a:solidFill>
                  <a:schemeClr val="lt1"/>
                </a:solidFill>
                <a:latin typeface="Roboto Condensed"/>
                <a:ea typeface="Roboto Condensed"/>
                <a:cs typeface="Roboto Condensed"/>
                <a:sym typeface="Roboto Condensed"/>
              </a:defRPr>
            </a:lvl2pPr>
            <a:lvl3pPr lvl="2" algn="r">
              <a:buNone/>
              <a:defRPr sz="1600" b="1">
                <a:solidFill>
                  <a:schemeClr val="lt1"/>
                </a:solidFill>
                <a:latin typeface="Roboto Condensed"/>
                <a:ea typeface="Roboto Condensed"/>
                <a:cs typeface="Roboto Condensed"/>
                <a:sym typeface="Roboto Condensed"/>
              </a:defRPr>
            </a:lvl3pPr>
            <a:lvl4pPr lvl="3" algn="r">
              <a:buNone/>
              <a:defRPr sz="1600" b="1">
                <a:solidFill>
                  <a:schemeClr val="lt1"/>
                </a:solidFill>
                <a:latin typeface="Roboto Condensed"/>
                <a:ea typeface="Roboto Condensed"/>
                <a:cs typeface="Roboto Condensed"/>
                <a:sym typeface="Roboto Condensed"/>
              </a:defRPr>
            </a:lvl4pPr>
            <a:lvl5pPr lvl="4" algn="r">
              <a:buNone/>
              <a:defRPr sz="1600" b="1">
                <a:solidFill>
                  <a:schemeClr val="lt1"/>
                </a:solidFill>
                <a:latin typeface="Roboto Condensed"/>
                <a:ea typeface="Roboto Condensed"/>
                <a:cs typeface="Roboto Condensed"/>
                <a:sym typeface="Roboto Condensed"/>
              </a:defRPr>
            </a:lvl5pPr>
            <a:lvl6pPr lvl="5" algn="r">
              <a:buNone/>
              <a:defRPr sz="1600" b="1">
                <a:solidFill>
                  <a:schemeClr val="lt1"/>
                </a:solidFill>
                <a:latin typeface="Roboto Condensed"/>
                <a:ea typeface="Roboto Condensed"/>
                <a:cs typeface="Roboto Condensed"/>
                <a:sym typeface="Roboto Condensed"/>
              </a:defRPr>
            </a:lvl6pPr>
            <a:lvl7pPr lvl="6" algn="r">
              <a:buNone/>
              <a:defRPr sz="1600" b="1">
                <a:solidFill>
                  <a:schemeClr val="lt1"/>
                </a:solidFill>
                <a:latin typeface="Roboto Condensed"/>
                <a:ea typeface="Roboto Condensed"/>
                <a:cs typeface="Roboto Condensed"/>
                <a:sym typeface="Roboto Condensed"/>
              </a:defRPr>
            </a:lvl7pPr>
            <a:lvl8pPr lvl="7" algn="r">
              <a:buNone/>
              <a:defRPr sz="1600" b="1">
                <a:solidFill>
                  <a:schemeClr val="lt1"/>
                </a:solidFill>
                <a:latin typeface="Roboto Condensed"/>
                <a:ea typeface="Roboto Condensed"/>
                <a:cs typeface="Roboto Condensed"/>
                <a:sym typeface="Roboto Condensed"/>
              </a:defRPr>
            </a:lvl8pPr>
            <a:lvl9pPr lvl="8" algn="r">
              <a:buNone/>
              <a:defRPr sz="1600" b="1">
                <a:solidFill>
                  <a:schemeClr val="lt1"/>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6206625"/>
      </p:ext>
    </p:extLst>
  </p:cSld>
  <p:clrMap bg1="lt1" tx1="dk1" bg2="lt2" tx2="dk2" accent1="accent1" accent2="accent2" accent3="accent3" accent4="accent4" accent5="accent5" accent6="accent6" hlink="hlink" folHlink="folHlink"/>
  <p:sldLayoutIdLst>
    <p:sldLayoutId id="2147483670" r:id="rId1"/>
    <p:sldLayoutId id="214748367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23FFF-A1D4-4E22-9144-B7F23109C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DAB36-FFC4-46C5-A98C-36E4E4FCB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5EE29-8FD0-453B-9F8E-8BEDA1B65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3F084-8A18-4E2B-B259-72C1F671E4E9}" type="datetimeFigureOut">
              <a:rPr lang="en-US" smtClean="0"/>
              <a:t>8/31/2022</a:t>
            </a:fld>
            <a:endParaRPr lang="en-US"/>
          </a:p>
        </p:txBody>
      </p:sp>
      <p:sp>
        <p:nvSpPr>
          <p:cNvPr id="5" name="Footer Placeholder 4">
            <a:extLst>
              <a:ext uri="{FF2B5EF4-FFF2-40B4-BE49-F238E27FC236}">
                <a16:creationId xmlns:a16="http://schemas.microsoft.com/office/drawing/2014/main" id="{DEFF89AF-E118-47A8-A69B-1D1DE99BC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91A136-F275-4D9E-A8DC-29E02F800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98C70-8864-4C4F-9F39-FDBAF74D0D64}" type="slidenum">
              <a:rPr lang="en-US" smtClean="0"/>
              <a:t>‹#›</a:t>
            </a:fld>
            <a:endParaRPr lang="en-US"/>
          </a:p>
        </p:txBody>
      </p:sp>
    </p:spTree>
    <p:extLst>
      <p:ext uri="{BB962C8B-B14F-4D97-AF65-F5344CB8AC3E}">
        <p14:creationId xmlns:p14="http://schemas.microsoft.com/office/powerpoint/2010/main" val="2835478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school+subjects&amp;source=images&amp;cd=&amp;cad=rja&amp;docid=NaOX8VquL1vWpM&amp;tbnid=Hup7GlNoQpt1AM:&amp;ved=0CAUQjRw&amp;url=http://adalnice.blogspot.com/p/arquivo-disciplinar.html&amp;ei=hOYoUvPaCuPhyQHQlYCIBA&amp;bvm=bv.51773540,d.aWc&amp;psig=AFQjCNFK5K4mvJqgbXdqwST5mXJR9krrtg&amp;ust=137849851049492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grading&amp;source=images&amp;cd=&amp;cad=rja&amp;docid=BsAS6fKQgfpmQM&amp;tbnid=s1YBUAnx8WVLkM:&amp;ved=0CAUQjRw&amp;url=http://www.hair-on-fire.org/?page_id%3D208&amp;ei=LOooUrvCCZS4yAGprYHADQ&amp;bvm=bv.51773540,d.aWc&amp;psig=AFQjCNHD8oLE4xPvdvKYMp9lhTsVjfpOCQ&amp;ust=137849940878656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2.jpe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5.jpg"/><Relationship Id="rId4" Type="http://schemas.openxmlformats.org/officeDocument/2006/relationships/image" Target="../media/image23.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hyperlink" Target="mailto:gflanagan@cbsd.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bsd.org/1to1202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school+subjects&amp;source=images&amp;cd=&amp;cad=rja&amp;docid=NaOX8VquL1vWpM&amp;tbnid=Hup7GlNoQpt1AM:&amp;ved=0CAUQjRw&amp;url=http://adalnice.blogspot.com/p/arquivo-disciplinar.html&amp;ei=hOYoUvPaCuPhyQHQlYCIBA&amp;bvm=bv.51773540,d.aWc&amp;psig=AFQjCNFK5K4mvJqgbXdqwST5mXJR9krrtg&amp;ust=137849851049492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school+subjects&amp;source=images&amp;cd=&amp;cad=rja&amp;docid=NaOX8VquL1vWpM&amp;tbnid=Hup7GlNoQpt1AM:&amp;ved=0CAUQjRw&amp;url=http://adalnice.blogspot.com/p/arquivo-disciplinar.html&amp;ei=hOYoUvPaCuPhyQHQlYCIBA&amp;bvm=bv.51773540,d.aWc&amp;psig=AFQjCNFK5K4mvJqgbXdqwST5mXJR9krrtg&amp;ust=13784985104949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53D9-5B93-436A-B6B6-1152EE4A6DC2}"/>
              </a:ext>
            </a:extLst>
          </p:cNvPr>
          <p:cNvSpPr>
            <a:spLocks noGrp="1"/>
          </p:cNvSpPr>
          <p:nvPr>
            <p:ph type="ctrTitle"/>
          </p:nvPr>
        </p:nvSpPr>
        <p:spPr>
          <a:xfrm>
            <a:off x="810002" y="639097"/>
            <a:ext cx="3211392" cy="3781101"/>
          </a:xfrm>
        </p:spPr>
        <p:txBody>
          <a:bodyPr>
            <a:normAutofit/>
          </a:bodyPr>
          <a:lstStyle/>
          <a:p>
            <a:r>
              <a:rPr lang="en-US" sz="5000" dirty="0"/>
              <a:t>Welcome to Back to School Night!</a:t>
            </a:r>
          </a:p>
        </p:txBody>
      </p:sp>
      <p:sp>
        <p:nvSpPr>
          <p:cNvPr id="3" name="Subtitle 2">
            <a:extLst>
              <a:ext uri="{FF2B5EF4-FFF2-40B4-BE49-F238E27FC236}">
                <a16:creationId xmlns:a16="http://schemas.microsoft.com/office/drawing/2014/main" id="{214D3F57-DE81-4043-8A38-C51AD75E17AC}"/>
              </a:ext>
            </a:extLst>
          </p:cNvPr>
          <p:cNvSpPr>
            <a:spLocks noGrp="1"/>
          </p:cNvSpPr>
          <p:nvPr>
            <p:ph type="subTitle" idx="1"/>
          </p:nvPr>
        </p:nvSpPr>
        <p:spPr>
          <a:xfrm>
            <a:off x="810001" y="5280847"/>
            <a:ext cx="3211393" cy="785656"/>
          </a:xfrm>
        </p:spPr>
        <p:txBody>
          <a:bodyPr>
            <a:normAutofit/>
          </a:bodyPr>
          <a:lstStyle/>
          <a:p>
            <a:r>
              <a:rPr lang="en-US" dirty="0"/>
              <a:t>Mrs. Flanagan	</a:t>
            </a:r>
          </a:p>
          <a:p>
            <a:r>
              <a:rPr lang="en-US" dirty="0"/>
              <a:t>August 30, 2022</a:t>
            </a:r>
          </a:p>
        </p:txBody>
      </p:sp>
      <p:sp>
        <p:nvSpPr>
          <p:cNvPr id="20" name="Rectangle 19">
            <a:extLst>
              <a:ext uri="{FF2B5EF4-FFF2-40B4-BE49-F238E27FC236}">
                <a16:creationId xmlns:a16="http://schemas.microsoft.com/office/drawing/2014/main" id="{7D15FE79-D510-476E-8DA8-A0C91F7E0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4">
            <a:extLst>
              <a:ext uri="{FF2B5EF4-FFF2-40B4-BE49-F238E27FC236}">
                <a16:creationId xmlns:a16="http://schemas.microsoft.com/office/drawing/2014/main" id="{C9F319E5-675A-4BDE-848C-0976D225E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95157478-98EF-F020-78C6-C7848262C1F9}"/>
              </a:ext>
            </a:extLst>
          </p:cNvPr>
          <p:cNvPicPr>
            <a:picLocks noChangeAspect="1"/>
          </p:cNvPicPr>
          <p:nvPr/>
        </p:nvPicPr>
        <p:blipFill>
          <a:blip r:embed="rId3"/>
          <a:stretch>
            <a:fillRect/>
          </a:stretch>
        </p:blipFill>
        <p:spPr>
          <a:xfrm>
            <a:off x="5612118" y="1370948"/>
            <a:ext cx="5630441" cy="4086394"/>
          </a:xfrm>
          <a:prstGeom prst="rect">
            <a:avLst/>
          </a:prstGeom>
        </p:spPr>
      </p:pic>
    </p:spTree>
    <p:extLst>
      <p:ext uri="{BB962C8B-B14F-4D97-AF65-F5344CB8AC3E}">
        <p14:creationId xmlns:p14="http://schemas.microsoft.com/office/powerpoint/2010/main" val="2550239117"/>
      </p:ext>
    </p:extLst>
  </p:cSld>
  <p:clrMapOvr>
    <a:masterClrMapping/>
  </p:clrMapOvr>
  <mc:AlternateContent xmlns:mc="http://schemas.openxmlformats.org/markup-compatibility/2006" xmlns:p14="http://schemas.microsoft.com/office/powerpoint/2010/main">
    <mc:Choice Requires="p14">
      <p:transition spd="slow" p14:dur="2000" advTm="30581"/>
    </mc:Choice>
    <mc:Fallback xmlns="">
      <p:transition spd="slow" advTm="305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27258CE-83AC-D399-2BBC-EE3F2F5D9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842" y="1"/>
            <a:ext cx="1720158" cy="1027171"/>
          </a:xfrm>
          <a:prstGeom prst="rect">
            <a:avLst/>
          </a:prstGeom>
        </p:spPr>
      </p:pic>
      <p:sp>
        <p:nvSpPr>
          <p:cNvPr id="12" name="Half Frame 11">
            <a:extLst>
              <a:ext uri="{FF2B5EF4-FFF2-40B4-BE49-F238E27FC236}">
                <a16:creationId xmlns:a16="http://schemas.microsoft.com/office/drawing/2014/main" id="{DDF5E961-7431-D1DF-F9C4-CE9D7E914970}"/>
              </a:ext>
            </a:extLst>
          </p:cNvPr>
          <p:cNvSpPr/>
          <p:nvPr/>
        </p:nvSpPr>
        <p:spPr>
          <a:xfrm flipH="1" flipV="1">
            <a:off x="8947842" y="6241876"/>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15" name="Half Frame 14">
            <a:extLst>
              <a:ext uri="{FF2B5EF4-FFF2-40B4-BE49-F238E27FC236}">
                <a16:creationId xmlns:a16="http://schemas.microsoft.com/office/drawing/2014/main" id="{6E96009B-1E6E-145D-FAAF-12A70246D4A0}"/>
              </a:ext>
            </a:extLst>
          </p:cNvPr>
          <p:cNvSpPr/>
          <p:nvPr/>
        </p:nvSpPr>
        <p:spPr>
          <a:xfrm flipV="1">
            <a:off x="1524000" y="6241876"/>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16" name="Half Frame 15">
            <a:extLst>
              <a:ext uri="{FF2B5EF4-FFF2-40B4-BE49-F238E27FC236}">
                <a16:creationId xmlns:a16="http://schemas.microsoft.com/office/drawing/2014/main" id="{DB1E110E-D0E6-03AE-3B75-468918235388}"/>
              </a:ext>
            </a:extLst>
          </p:cNvPr>
          <p:cNvSpPr/>
          <p:nvPr/>
        </p:nvSpPr>
        <p:spPr>
          <a:xfrm>
            <a:off x="1520869" y="0"/>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3" name="TextBox 2">
            <a:extLst>
              <a:ext uri="{FF2B5EF4-FFF2-40B4-BE49-F238E27FC236}">
                <a16:creationId xmlns:a16="http://schemas.microsoft.com/office/drawing/2014/main" id="{6A900387-AF87-B794-85CC-7F954E7ABED0}"/>
              </a:ext>
            </a:extLst>
          </p:cNvPr>
          <p:cNvSpPr txBox="1"/>
          <p:nvPr/>
        </p:nvSpPr>
        <p:spPr>
          <a:xfrm>
            <a:off x="2645790" y="141403"/>
            <a:ext cx="6302052" cy="1323439"/>
          </a:xfrm>
          <a:prstGeom prst="rect">
            <a:avLst/>
          </a:prstGeom>
          <a:noFill/>
        </p:spPr>
        <p:txBody>
          <a:bodyPr wrap="square" rtlCol="0">
            <a:spAutoFit/>
          </a:bodyPr>
          <a:lstStyle/>
          <a:p>
            <a:pPr algn="ctr"/>
            <a:r>
              <a:rPr lang="en-US" sz="4000">
                <a:solidFill>
                  <a:prstClr val="black"/>
                </a:solidFill>
                <a:effectLst>
                  <a:outerShdw blurRad="38100" dist="38100" dir="2700000" algn="tl">
                    <a:srgbClr val="000000">
                      <a:alpha val="43137"/>
                    </a:srgbClr>
                  </a:outerShdw>
                </a:effectLst>
                <a:latin typeface="Calibri" panose="020F0502020204030204"/>
              </a:rPr>
              <a:t>Elementary Mathematics Chapter Study Guides</a:t>
            </a:r>
          </a:p>
        </p:txBody>
      </p:sp>
      <p:pic>
        <p:nvPicPr>
          <p:cNvPr id="4" name="Picture 3">
            <a:extLst>
              <a:ext uri="{FF2B5EF4-FFF2-40B4-BE49-F238E27FC236}">
                <a16:creationId xmlns:a16="http://schemas.microsoft.com/office/drawing/2014/main" id="{1A63E082-42DC-B385-E8DB-3B2FEF7D8611}"/>
              </a:ext>
            </a:extLst>
          </p:cNvPr>
          <p:cNvPicPr>
            <a:picLocks noChangeAspect="1"/>
          </p:cNvPicPr>
          <p:nvPr/>
        </p:nvPicPr>
        <p:blipFill>
          <a:blip r:embed="rId4"/>
          <a:stretch>
            <a:fillRect/>
          </a:stretch>
        </p:blipFill>
        <p:spPr>
          <a:xfrm>
            <a:off x="2355207" y="1464842"/>
            <a:ext cx="7481586" cy="5038275"/>
          </a:xfrm>
          <a:prstGeom prst="rect">
            <a:avLst/>
          </a:prstGeom>
          <a:ln>
            <a:solidFill>
              <a:schemeClr val="tx1"/>
            </a:solidFill>
          </a:ln>
        </p:spPr>
      </p:pic>
      <p:sp>
        <p:nvSpPr>
          <p:cNvPr id="8" name="Rectangle: Rounded Corners 7">
            <a:extLst>
              <a:ext uri="{FF2B5EF4-FFF2-40B4-BE49-F238E27FC236}">
                <a16:creationId xmlns:a16="http://schemas.microsoft.com/office/drawing/2014/main" id="{65FFCFA5-518B-C47B-B1CF-83D95A5DCC2C}"/>
              </a:ext>
            </a:extLst>
          </p:cNvPr>
          <p:cNvSpPr/>
          <p:nvPr/>
        </p:nvSpPr>
        <p:spPr>
          <a:xfrm>
            <a:off x="2355207" y="2841349"/>
            <a:ext cx="1629360" cy="3665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Rounded Corners 8">
            <a:extLst>
              <a:ext uri="{FF2B5EF4-FFF2-40B4-BE49-F238E27FC236}">
                <a16:creationId xmlns:a16="http://schemas.microsoft.com/office/drawing/2014/main" id="{99B894F0-07EB-8765-B3B9-33C75667DD1F}"/>
              </a:ext>
            </a:extLst>
          </p:cNvPr>
          <p:cNvSpPr/>
          <p:nvPr/>
        </p:nvSpPr>
        <p:spPr>
          <a:xfrm>
            <a:off x="3810995" y="2841347"/>
            <a:ext cx="3216031" cy="3665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Rounded Corners 9">
            <a:extLst>
              <a:ext uri="{FF2B5EF4-FFF2-40B4-BE49-F238E27FC236}">
                <a16:creationId xmlns:a16="http://schemas.microsoft.com/office/drawing/2014/main" id="{9E400D23-E58E-A1FF-9AF0-67DB7032588A}"/>
              </a:ext>
            </a:extLst>
          </p:cNvPr>
          <p:cNvSpPr/>
          <p:nvPr/>
        </p:nvSpPr>
        <p:spPr>
          <a:xfrm>
            <a:off x="6830636" y="2812742"/>
            <a:ext cx="1027596" cy="3665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9AC7C503-1046-3560-4C60-596F6C3B2029}"/>
              </a:ext>
            </a:extLst>
          </p:cNvPr>
          <p:cNvSpPr/>
          <p:nvPr/>
        </p:nvSpPr>
        <p:spPr>
          <a:xfrm>
            <a:off x="7633408" y="2808597"/>
            <a:ext cx="2203385" cy="3665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2213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27258CE-83AC-D399-2BBC-EE3F2F5D9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842" y="1"/>
            <a:ext cx="1720158" cy="1027171"/>
          </a:xfrm>
          <a:prstGeom prst="rect">
            <a:avLst/>
          </a:prstGeom>
        </p:spPr>
      </p:pic>
      <p:sp>
        <p:nvSpPr>
          <p:cNvPr id="12" name="Half Frame 11">
            <a:extLst>
              <a:ext uri="{FF2B5EF4-FFF2-40B4-BE49-F238E27FC236}">
                <a16:creationId xmlns:a16="http://schemas.microsoft.com/office/drawing/2014/main" id="{DDF5E961-7431-D1DF-F9C4-CE9D7E914970}"/>
              </a:ext>
            </a:extLst>
          </p:cNvPr>
          <p:cNvSpPr/>
          <p:nvPr/>
        </p:nvSpPr>
        <p:spPr>
          <a:xfrm flipH="1" flipV="1">
            <a:off x="8947842" y="6241876"/>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15" name="Half Frame 14">
            <a:extLst>
              <a:ext uri="{FF2B5EF4-FFF2-40B4-BE49-F238E27FC236}">
                <a16:creationId xmlns:a16="http://schemas.microsoft.com/office/drawing/2014/main" id="{6E96009B-1E6E-145D-FAAF-12A70246D4A0}"/>
              </a:ext>
            </a:extLst>
          </p:cNvPr>
          <p:cNvSpPr/>
          <p:nvPr/>
        </p:nvSpPr>
        <p:spPr>
          <a:xfrm flipV="1">
            <a:off x="1524000" y="6241876"/>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16" name="Half Frame 15">
            <a:extLst>
              <a:ext uri="{FF2B5EF4-FFF2-40B4-BE49-F238E27FC236}">
                <a16:creationId xmlns:a16="http://schemas.microsoft.com/office/drawing/2014/main" id="{DB1E110E-D0E6-03AE-3B75-468918235388}"/>
              </a:ext>
            </a:extLst>
          </p:cNvPr>
          <p:cNvSpPr/>
          <p:nvPr/>
        </p:nvSpPr>
        <p:spPr>
          <a:xfrm>
            <a:off x="1520869" y="0"/>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3" name="TextBox 2">
            <a:extLst>
              <a:ext uri="{FF2B5EF4-FFF2-40B4-BE49-F238E27FC236}">
                <a16:creationId xmlns:a16="http://schemas.microsoft.com/office/drawing/2014/main" id="{6A900387-AF87-B794-85CC-7F954E7ABED0}"/>
              </a:ext>
            </a:extLst>
          </p:cNvPr>
          <p:cNvSpPr txBox="1"/>
          <p:nvPr/>
        </p:nvSpPr>
        <p:spPr>
          <a:xfrm>
            <a:off x="2645790" y="141403"/>
            <a:ext cx="6302052" cy="1323439"/>
          </a:xfrm>
          <a:prstGeom prst="rect">
            <a:avLst/>
          </a:prstGeom>
          <a:noFill/>
        </p:spPr>
        <p:txBody>
          <a:bodyPr wrap="square" rtlCol="0">
            <a:spAutoFit/>
          </a:bodyPr>
          <a:lstStyle/>
          <a:p>
            <a:pPr algn="ctr"/>
            <a:r>
              <a:rPr lang="en-US" sz="4000">
                <a:solidFill>
                  <a:prstClr val="black"/>
                </a:solidFill>
                <a:effectLst>
                  <a:outerShdw blurRad="38100" dist="38100" dir="2700000" algn="tl">
                    <a:srgbClr val="000000">
                      <a:alpha val="43137"/>
                    </a:srgbClr>
                  </a:outerShdw>
                </a:effectLst>
                <a:latin typeface="Calibri" panose="020F0502020204030204"/>
              </a:rPr>
              <a:t>Elementary Mathematics Chapter Study Guides</a:t>
            </a:r>
          </a:p>
        </p:txBody>
      </p:sp>
      <p:pic>
        <p:nvPicPr>
          <p:cNvPr id="10" name="Picture 9">
            <a:extLst>
              <a:ext uri="{FF2B5EF4-FFF2-40B4-BE49-F238E27FC236}">
                <a16:creationId xmlns:a16="http://schemas.microsoft.com/office/drawing/2014/main" id="{1EB99E5C-172E-A10C-94A5-85A9143F40DC}"/>
              </a:ext>
            </a:extLst>
          </p:cNvPr>
          <p:cNvPicPr>
            <a:picLocks noChangeAspect="1"/>
          </p:cNvPicPr>
          <p:nvPr/>
        </p:nvPicPr>
        <p:blipFill>
          <a:blip r:embed="rId4"/>
          <a:stretch>
            <a:fillRect/>
          </a:stretch>
        </p:blipFill>
        <p:spPr>
          <a:xfrm>
            <a:off x="1723141" y="1901034"/>
            <a:ext cx="8745719" cy="3816860"/>
          </a:xfrm>
          <a:prstGeom prst="rect">
            <a:avLst/>
          </a:prstGeom>
          <a:ln>
            <a:solidFill>
              <a:schemeClr val="tx1"/>
            </a:solidFill>
          </a:ln>
        </p:spPr>
      </p:pic>
    </p:spTree>
    <p:extLst>
      <p:ext uri="{BB962C8B-B14F-4D97-AF65-F5344CB8AC3E}">
        <p14:creationId xmlns:p14="http://schemas.microsoft.com/office/powerpoint/2010/main" val="66272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5BE3-ACE7-4F33-B86B-D714D6C78F91}"/>
              </a:ext>
            </a:extLst>
          </p:cNvPr>
          <p:cNvSpPr>
            <a:spLocks noGrp="1"/>
          </p:cNvSpPr>
          <p:nvPr>
            <p:ph type="title"/>
          </p:nvPr>
        </p:nvSpPr>
        <p:spPr>
          <a:xfrm>
            <a:off x="67050" y="513977"/>
            <a:ext cx="10571998" cy="970450"/>
          </a:xfrm>
        </p:spPr>
        <p:txBody>
          <a:bodyPr/>
          <a:lstStyle/>
          <a:p>
            <a:r>
              <a:rPr lang="en-US" altLang="en-US" sz="4400" dirty="0">
                <a:solidFill>
                  <a:srgbClr val="00B0F0"/>
                </a:solidFill>
                <a:cs typeface="+mj-cs"/>
              </a:rPr>
              <a:t>Curriculum:  Social Studies &amp; Science</a:t>
            </a:r>
            <a:endParaRPr lang="en-US" sz="4400" dirty="0"/>
          </a:p>
        </p:txBody>
      </p:sp>
      <p:sp>
        <p:nvSpPr>
          <p:cNvPr id="3" name="Content Placeholder 2">
            <a:extLst>
              <a:ext uri="{FF2B5EF4-FFF2-40B4-BE49-F238E27FC236}">
                <a16:creationId xmlns:a16="http://schemas.microsoft.com/office/drawing/2014/main" id="{2E9993D4-7438-4B87-B786-D3B226987F08}"/>
              </a:ext>
            </a:extLst>
          </p:cNvPr>
          <p:cNvSpPr>
            <a:spLocks noGrp="1"/>
          </p:cNvSpPr>
          <p:nvPr>
            <p:ph idx="1"/>
          </p:nvPr>
        </p:nvSpPr>
        <p:spPr>
          <a:xfrm>
            <a:off x="418662" y="2707512"/>
            <a:ext cx="10554574" cy="3636511"/>
          </a:xfrm>
        </p:spPr>
        <p:txBody>
          <a:bodyPr/>
          <a:lstStyle/>
          <a:p>
            <a:pPr marL="457200" lvl="1" indent="-457200">
              <a:lnSpc>
                <a:spcPct val="90000"/>
              </a:lnSpc>
              <a:buFont typeface="Wingdings 2" charset="2"/>
              <a:buChar char=""/>
              <a:defRPr/>
            </a:pPr>
            <a:r>
              <a:rPr lang="en-US" sz="2400" b="1" dirty="0">
                <a:solidFill>
                  <a:schemeClr val="tx1"/>
                </a:solidFill>
              </a:rPr>
              <a:t>Social Studies</a:t>
            </a:r>
          </a:p>
          <a:p>
            <a:pPr marL="914400" lvl="2" indent="-457200">
              <a:lnSpc>
                <a:spcPct val="90000"/>
              </a:lnSpc>
              <a:buFont typeface="Wingdings 2" charset="2"/>
              <a:buChar char=""/>
              <a:defRPr/>
            </a:pPr>
            <a:r>
              <a:rPr lang="en-US" sz="2400" b="1" dirty="0">
                <a:solidFill>
                  <a:schemeClr val="tx1"/>
                </a:solidFill>
              </a:rPr>
              <a:t>TCI</a:t>
            </a:r>
          </a:p>
          <a:p>
            <a:pPr marL="914400" lvl="2" indent="-457200">
              <a:lnSpc>
                <a:spcPct val="90000"/>
              </a:lnSpc>
              <a:buFont typeface="Wingdings 2" charset="2"/>
              <a:buChar char=""/>
              <a:defRPr/>
            </a:pPr>
            <a:r>
              <a:rPr lang="en-US" sz="2400" b="1" dirty="0">
                <a:solidFill>
                  <a:schemeClr val="tx1"/>
                </a:solidFill>
              </a:rPr>
              <a:t>People in Our Community, Geography, Economics, Being An Active Member of Our Community</a:t>
            </a:r>
          </a:p>
          <a:p>
            <a:pPr marL="457200" lvl="1" indent="-457200">
              <a:lnSpc>
                <a:spcPct val="90000"/>
              </a:lnSpc>
              <a:buFont typeface="Wingdings 2" charset="2"/>
              <a:buChar char=""/>
              <a:defRPr/>
            </a:pPr>
            <a:r>
              <a:rPr lang="en-US" sz="2400" b="1" dirty="0">
                <a:solidFill>
                  <a:schemeClr val="tx1"/>
                </a:solidFill>
              </a:rPr>
              <a:t>Science</a:t>
            </a:r>
          </a:p>
          <a:p>
            <a:pPr marL="914400" lvl="2" indent="-457200">
              <a:lnSpc>
                <a:spcPct val="90000"/>
              </a:lnSpc>
              <a:buFont typeface="Wingdings 2" charset="2"/>
              <a:buChar char=""/>
              <a:defRPr/>
            </a:pPr>
            <a:r>
              <a:rPr lang="en-US" sz="2400" b="1" dirty="0">
                <a:solidFill>
                  <a:schemeClr val="tx1"/>
                </a:solidFill>
              </a:rPr>
              <a:t>Science Companion</a:t>
            </a:r>
          </a:p>
          <a:p>
            <a:pPr marL="914400" lvl="2" indent="-457200">
              <a:lnSpc>
                <a:spcPct val="90000"/>
              </a:lnSpc>
              <a:buFont typeface="Wingdings 2" charset="2"/>
              <a:buChar char=""/>
              <a:defRPr/>
            </a:pPr>
            <a:r>
              <a:rPr lang="en-US" sz="2400" b="1" dirty="0">
                <a:solidFill>
                  <a:schemeClr val="tx1"/>
                </a:solidFill>
              </a:rPr>
              <a:t>Life Cycles, Solar System, Motion</a:t>
            </a:r>
          </a:p>
          <a:p>
            <a:endParaRPr lang="en-US" dirty="0"/>
          </a:p>
        </p:txBody>
      </p:sp>
      <p:pic>
        <p:nvPicPr>
          <p:cNvPr id="5" name="Picture 4" descr="http://1.bp.blogspot.com/_jWqcpzR-Uz8/TG1YAwCKuDI/AAAAAAAAAAk/xRQ-JT5W9C4/s320/school-subjects.jpg">
            <a:hlinkClick r:id="rId2"/>
            <a:extLst>
              <a:ext uri="{FF2B5EF4-FFF2-40B4-BE49-F238E27FC236}">
                <a16:creationId xmlns:a16="http://schemas.microsoft.com/office/drawing/2014/main" id="{D57CBC2A-35DE-4C75-9201-392987A18D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09760" y="1484427"/>
            <a:ext cx="2426138" cy="189971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30793"/>
      </p:ext>
    </p:extLst>
  </p:cSld>
  <p:clrMapOvr>
    <a:masterClrMapping/>
  </p:clrMapOvr>
  <mc:AlternateContent xmlns:mc="http://schemas.openxmlformats.org/markup-compatibility/2006" xmlns:p14="http://schemas.microsoft.com/office/powerpoint/2010/main">
    <mc:Choice Requires="p14">
      <p:transition spd="slow" p14:dur="2000" advTm="107245"/>
    </mc:Choice>
    <mc:Fallback xmlns="">
      <p:transition spd="slow" advTm="1072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F491-4CF5-48C7-9F2B-C8459265B7D0}"/>
              </a:ext>
            </a:extLst>
          </p:cNvPr>
          <p:cNvSpPr>
            <a:spLocks noGrp="1"/>
          </p:cNvSpPr>
          <p:nvPr>
            <p:ph type="title"/>
          </p:nvPr>
        </p:nvSpPr>
        <p:spPr/>
        <p:txBody>
          <a:bodyPr/>
          <a:lstStyle/>
          <a:p>
            <a:r>
              <a:rPr lang="en-US" sz="6000" dirty="0">
                <a:solidFill>
                  <a:srgbClr val="00B0F0"/>
                </a:solidFill>
              </a:rPr>
              <a:t>Grading</a:t>
            </a:r>
          </a:p>
        </p:txBody>
      </p:sp>
      <p:sp>
        <p:nvSpPr>
          <p:cNvPr id="3" name="Content Placeholder 2">
            <a:extLst>
              <a:ext uri="{FF2B5EF4-FFF2-40B4-BE49-F238E27FC236}">
                <a16:creationId xmlns:a16="http://schemas.microsoft.com/office/drawing/2014/main" id="{8E5ADB39-E798-4122-9B96-0B014B1511EE}"/>
              </a:ext>
            </a:extLst>
          </p:cNvPr>
          <p:cNvSpPr>
            <a:spLocks noGrp="1"/>
          </p:cNvSpPr>
          <p:nvPr>
            <p:ph idx="1"/>
          </p:nvPr>
        </p:nvSpPr>
        <p:spPr>
          <a:xfrm>
            <a:off x="818712" y="2222287"/>
            <a:ext cx="10554574" cy="4541768"/>
          </a:xfrm>
        </p:spPr>
        <p:txBody>
          <a:bodyPr>
            <a:noAutofit/>
          </a:bodyPr>
          <a:lstStyle/>
          <a:p>
            <a:pPr>
              <a:lnSpc>
                <a:spcPct val="90000"/>
              </a:lnSpc>
              <a:buFont typeface="Wingdings 2" charset="2"/>
              <a:buChar char=""/>
            </a:pPr>
            <a:r>
              <a:rPr lang="en-US" altLang="en-US" sz="2400" b="1" dirty="0">
                <a:solidFill>
                  <a:schemeClr val="tx1"/>
                </a:solidFill>
              </a:rPr>
              <a:t>Online Standards-based reporting system</a:t>
            </a:r>
          </a:p>
          <a:p>
            <a:pPr>
              <a:lnSpc>
                <a:spcPct val="90000"/>
              </a:lnSpc>
              <a:buFont typeface="Wingdings 2" charset="2"/>
              <a:buChar char=""/>
            </a:pPr>
            <a:r>
              <a:rPr lang="en-US" altLang="en-US" sz="2400" b="1" dirty="0">
                <a:solidFill>
                  <a:schemeClr val="tx1"/>
                </a:solidFill>
              </a:rPr>
              <a:t>3 Trimesters, 3 report cards: December, March, June </a:t>
            </a:r>
          </a:p>
          <a:p>
            <a:pPr>
              <a:lnSpc>
                <a:spcPct val="90000"/>
              </a:lnSpc>
              <a:buFont typeface="Wingdings 2" charset="2"/>
              <a:buChar char=""/>
            </a:pPr>
            <a:r>
              <a:rPr lang="en-US" altLang="en-US" sz="2400" b="1" dirty="0">
                <a:solidFill>
                  <a:schemeClr val="tx1"/>
                </a:solidFill>
              </a:rPr>
              <a:t>Success Standards:  3 (consistently), 2 (often), 1 (rarely)</a:t>
            </a:r>
          </a:p>
          <a:p>
            <a:pPr>
              <a:lnSpc>
                <a:spcPct val="90000"/>
              </a:lnSpc>
              <a:buFont typeface="Wingdings 2" charset="2"/>
              <a:buChar char=""/>
            </a:pPr>
            <a:r>
              <a:rPr lang="en-US" altLang="en-US" sz="2400" b="1" dirty="0">
                <a:solidFill>
                  <a:schemeClr val="tx1"/>
                </a:solidFill>
              </a:rPr>
              <a:t>Learning Standards:  Reading, Writing, Math, Soc. St., Science:</a:t>
            </a:r>
          </a:p>
          <a:p>
            <a:pPr marL="0" indent="0">
              <a:lnSpc>
                <a:spcPct val="90000"/>
              </a:lnSpc>
              <a:buNone/>
            </a:pPr>
            <a:r>
              <a:rPr lang="en-US" altLang="en-US" sz="2400" b="1" dirty="0">
                <a:solidFill>
                  <a:schemeClr val="tx1"/>
                </a:solidFill>
              </a:rPr>
              <a:t>  + (exceeding), M (meeting), / (approaching), - (limited progress)</a:t>
            </a:r>
          </a:p>
          <a:p>
            <a:pPr>
              <a:lnSpc>
                <a:spcPct val="90000"/>
              </a:lnSpc>
              <a:buFont typeface="Wingdings 2" charset="2"/>
              <a:buChar char=""/>
            </a:pPr>
            <a:r>
              <a:rPr lang="en-US" altLang="en-US" sz="2400" b="1" dirty="0">
                <a:solidFill>
                  <a:schemeClr val="tx1"/>
                </a:solidFill>
              </a:rPr>
              <a:t>Assessments</a:t>
            </a:r>
          </a:p>
          <a:p>
            <a:pPr lvl="1" indent="-436245">
              <a:lnSpc>
                <a:spcPct val="90000"/>
              </a:lnSpc>
              <a:buFont typeface="Wingdings 2" charset="2"/>
              <a:buChar char=""/>
            </a:pPr>
            <a:r>
              <a:rPr lang="en-US" altLang="en-US" sz="2400" b="1" dirty="0">
                <a:solidFill>
                  <a:schemeClr val="tx1"/>
                </a:solidFill>
              </a:rPr>
              <a:t>Math In Focus unit tests, My View unit assessments, oral reading, reading responses, writing pieces, science/social studies unit tests   </a:t>
            </a:r>
          </a:p>
          <a:p>
            <a:pPr>
              <a:lnSpc>
                <a:spcPct val="90000"/>
              </a:lnSpc>
              <a:buFont typeface="Wingdings 2" charset="2"/>
              <a:buChar char=""/>
            </a:pPr>
            <a:r>
              <a:rPr lang="en-US" altLang="en-US" sz="2400" b="1" dirty="0">
                <a:solidFill>
                  <a:schemeClr val="tx1"/>
                </a:solidFill>
              </a:rPr>
              <a:t>Study guides provided, in-class reviews</a:t>
            </a:r>
            <a:endParaRPr lang="en-US" sz="2400" dirty="0"/>
          </a:p>
        </p:txBody>
      </p:sp>
      <p:pic>
        <p:nvPicPr>
          <p:cNvPr id="5" name="Picture 4" descr="http://www.hair-on-fire.org/wp-content/uploads/2013/01/grading.png">
            <a:hlinkClick r:id="rId3"/>
            <a:extLst>
              <a:ext uri="{FF2B5EF4-FFF2-40B4-BE49-F238E27FC236}">
                <a16:creationId xmlns:a16="http://schemas.microsoft.com/office/drawing/2014/main" id="{3B076AAB-4282-45E4-9B67-0B7DF9DD84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85154" y="361932"/>
            <a:ext cx="3413451" cy="211141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70542"/>
      </p:ext>
    </p:extLst>
  </p:cSld>
  <p:clrMapOvr>
    <a:masterClrMapping/>
  </p:clrMapOvr>
  <mc:AlternateContent xmlns:mc="http://schemas.openxmlformats.org/markup-compatibility/2006" xmlns:p14="http://schemas.microsoft.com/office/powerpoint/2010/main">
    <mc:Choice Requires="p14">
      <p:transition spd="slow" p14:dur="2000" advTm="66464"/>
    </mc:Choice>
    <mc:Fallback xmlns="">
      <p:transition spd="slow" advTm="6646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F3AF-89E1-43A9-9539-8DCA19D5E693}"/>
              </a:ext>
            </a:extLst>
          </p:cNvPr>
          <p:cNvSpPr>
            <a:spLocks noGrp="1"/>
          </p:cNvSpPr>
          <p:nvPr>
            <p:ph type="title"/>
          </p:nvPr>
        </p:nvSpPr>
        <p:spPr/>
        <p:txBody>
          <a:bodyPr/>
          <a:lstStyle/>
          <a:p>
            <a:r>
              <a:rPr lang="en-US" altLang="en-US" sz="6000" dirty="0">
                <a:solidFill>
                  <a:srgbClr val="00B0F0"/>
                </a:solidFill>
                <a:cs typeface="+mj-cs"/>
              </a:rPr>
              <a:t>Conferences</a:t>
            </a:r>
            <a:endParaRPr lang="en-US" sz="6000" dirty="0"/>
          </a:p>
        </p:txBody>
      </p:sp>
      <p:graphicFrame>
        <p:nvGraphicFramePr>
          <p:cNvPr id="5" name="Text Placeholder 2">
            <a:extLst>
              <a:ext uri="{FF2B5EF4-FFF2-40B4-BE49-F238E27FC236}">
                <a16:creationId xmlns:a16="http://schemas.microsoft.com/office/drawing/2014/main" id="{1DDCA59C-43C2-4BE0-9B63-BFE4E314903E}"/>
              </a:ext>
            </a:extLst>
          </p:cNvPr>
          <p:cNvGraphicFramePr>
            <a:graphicFrameLocks noGrp="1"/>
          </p:cNvGraphicFramePr>
          <p:nvPr>
            <p:ph idx="1"/>
            <p:extLst>
              <p:ext uri="{D42A27DB-BD31-4B8C-83A1-F6EECF244321}">
                <p14:modId xmlns:p14="http://schemas.microsoft.com/office/powerpoint/2010/main" val="94622924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083378"/>
      </p:ext>
    </p:extLst>
  </p:cSld>
  <p:clrMapOvr>
    <a:masterClrMapping/>
  </p:clrMapOvr>
  <mc:AlternateContent xmlns:mc="http://schemas.openxmlformats.org/markup-compatibility/2006" xmlns:p14="http://schemas.microsoft.com/office/powerpoint/2010/main">
    <mc:Choice Requires="p14">
      <p:transition spd="slow" p14:dur="2000" advTm="13257"/>
    </mc:Choice>
    <mc:Fallback xmlns="">
      <p:transition spd="slow" advTm="132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ADE8-FC75-4477-86CE-4FA66F584A0C}"/>
              </a:ext>
            </a:extLst>
          </p:cNvPr>
          <p:cNvSpPr>
            <a:spLocks noGrp="1"/>
          </p:cNvSpPr>
          <p:nvPr>
            <p:ph type="title"/>
          </p:nvPr>
        </p:nvSpPr>
        <p:spPr/>
        <p:txBody>
          <a:bodyPr/>
          <a:lstStyle/>
          <a:p>
            <a:r>
              <a:rPr lang="en-US" sz="4400" dirty="0">
                <a:solidFill>
                  <a:srgbClr val="00B0F0"/>
                </a:solidFill>
              </a:rPr>
              <a:t>SEL:  Social Emotional Learning</a:t>
            </a:r>
          </a:p>
        </p:txBody>
      </p:sp>
      <p:pic>
        <p:nvPicPr>
          <p:cNvPr id="5" name="Picture 4">
            <a:extLst>
              <a:ext uri="{FF2B5EF4-FFF2-40B4-BE49-F238E27FC236}">
                <a16:creationId xmlns:a16="http://schemas.microsoft.com/office/drawing/2014/main" id="{D51739A9-436A-46A3-A111-355F1FD86DC4}"/>
              </a:ext>
            </a:extLst>
          </p:cNvPr>
          <p:cNvPicPr>
            <a:picLocks noChangeAspect="1"/>
          </p:cNvPicPr>
          <p:nvPr/>
        </p:nvPicPr>
        <p:blipFill>
          <a:blip r:embed="rId3"/>
          <a:stretch>
            <a:fillRect/>
          </a:stretch>
        </p:blipFill>
        <p:spPr>
          <a:xfrm>
            <a:off x="9795353" y="86186"/>
            <a:ext cx="2141884" cy="1768528"/>
          </a:xfrm>
          <a:prstGeom prst="rect">
            <a:avLst/>
          </a:prstGeom>
        </p:spPr>
      </p:pic>
      <p:pic>
        <p:nvPicPr>
          <p:cNvPr id="8" name="Picture 7">
            <a:extLst>
              <a:ext uri="{FF2B5EF4-FFF2-40B4-BE49-F238E27FC236}">
                <a16:creationId xmlns:a16="http://schemas.microsoft.com/office/drawing/2014/main" id="{786C2238-00AD-4C46-916B-98B7F1A470D6}"/>
              </a:ext>
            </a:extLst>
          </p:cNvPr>
          <p:cNvPicPr>
            <a:picLocks noChangeAspect="1"/>
          </p:cNvPicPr>
          <p:nvPr/>
        </p:nvPicPr>
        <p:blipFill>
          <a:blip r:embed="rId4"/>
          <a:stretch>
            <a:fillRect/>
          </a:stretch>
        </p:blipFill>
        <p:spPr>
          <a:xfrm>
            <a:off x="294297" y="1451401"/>
            <a:ext cx="9776629" cy="5320413"/>
          </a:xfrm>
          <a:prstGeom prst="rect">
            <a:avLst/>
          </a:prstGeom>
        </p:spPr>
      </p:pic>
    </p:spTree>
    <p:extLst>
      <p:ext uri="{BB962C8B-B14F-4D97-AF65-F5344CB8AC3E}">
        <p14:creationId xmlns:p14="http://schemas.microsoft.com/office/powerpoint/2010/main" val="1446231854"/>
      </p:ext>
    </p:extLst>
  </p:cSld>
  <p:clrMapOvr>
    <a:masterClrMapping/>
  </p:clrMapOvr>
  <mc:AlternateContent xmlns:mc="http://schemas.openxmlformats.org/markup-compatibility/2006" xmlns:p14="http://schemas.microsoft.com/office/powerpoint/2010/main">
    <mc:Choice Requires="p14">
      <p:transition spd="slow" p14:dur="2000" advTm="25534"/>
    </mc:Choice>
    <mc:Fallback xmlns="">
      <p:transition spd="slow" advTm="255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ADE8-FC75-4477-86CE-4FA66F584A0C}"/>
              </a:ext>
            </a:extLst>
          </p:cNvPr>
          <p:cNvSpPr>
            <a:spLocks noGrp="1"/>
          </p:cNvSpPr>
          <p:nvPr>
            <p:ph type="title"/>
          </p:nvPr>
        </p:nvSpPr>
        <p:spPr>
          <a:xfrm>
            <a:off x="0" y="80719"/>
            <a:ext cx="10571998" cy="970450"/>
          </a:xfrm>
        </p:spPr>
        <p:txBody>
          <a:bodyPr/>
          <a:lstStyle/>
          <a:p>
            <a:r>
              <a:rPr lang="en-US" sz="4400" dirty="0" err="1">
                <a:solidFill>
                  <a:srgbClr val="00B0F0"/>
                </a:solidFill>
              </a:rPr>
              <a:t>Gayman’s</a:t>
            </a:r>
            <a:r>
              <a:rPr lang="en-US" sz="4400" dirty="0">
                <a:solidFill>
                  <a:srgbClr val="00B0F0"/>
                </a:solidFill>
              </a:rPr>
              <a:t> Code of Conduct</a:t>
            </a:r>
          </a:p>
        </p:txBody>
      </p:sp>
      <p:sp>
        <p:nvSpPr>
          <p:cNvPr id="6" name="Content Placeholder 2">
            <a:extLst>
              <a:ext uri="{FF2B5EF4-FFF2-40B4-BE49-F238E27FC236}">
                <a16:creationId xmlns:a16="http://schemas.microsoft.com/office/drawing/2014/main" id="{CD505ADB-4ED8-2A9E-3A63-D404205F8B32}"/>
              </a:ext>
            </a:extLst>
          </p:cNvPr>
          <p:cNvSpPr>
            <a:spLocks noGrp="1"/>
          </p:cNvSpPr>
          <p:nvPr>
            <p:ph idx="1"/>
          </p:nvPr>
        </p:nvSpPr>
        <p:spPr>
          <a:xfrm>
            <a:off x="0" y="2222287"/>
            <a:ext cx="12192000" cy="4341351"/>
          </a:xfrm>
        </p:spPr>
        <p:txBody>
          <a:bodyPr>
            <a:noAutofit/>
          </a:bodyPr>
          <a:lstStyle/>
          <a:p>
            <a:pPr>
              <a:buFont typeface="Wingdings" panose="05000000000000000000" pitchFamily="2" charset="2"/>
              <a:buChar char="v"/>
            </a:pPr>
            <a:r>
              <a:rPr lang="en-US" sz="4000" b="1" dirty="0">
                <a:latin typeface="Tempus Sans ITC" panose="04020404030007020202" pitchFamily="82" charset="0"/>
              </a:rPr>
              <a:t>Respect, Responsibility, Kindness, Cooperation, Perseverance</a:t>
            </a:r>
          </a:p>
          <a:p>
            <a:pPr>
              <a:buFont typeface="Wingdings" panose="05000000000000000000" pitchFamily="2" charset="2"/>
              <a:buChar char="v"/>
            </a:pPr>
            <a:r>
              <a:rPr lang="en-US" altLang="en-US" sz="4000" b="1" dirty="0">
                <a:latin typeface="Tempus Sans ITC" panose="04020404030007020202" pitchFamily="82" charset="0"/>
              </a:rPr>
              <a:t>Classroom, hallways, playground, APR, bus</a:t>
            </a:r>
          </a:p>
          <a:p>
            <a:pPr>
              <a:buFont typeface="Wingdings" panose="05000000000000000000" pitchFamily="2" charset="2"/>
              <a:buChar char="v"/>
            </a:pPr>
            <a:r>
              <a:rPr lang="en-US" altLang="en-US" sz="4000" b="1" dirty="0">
                <a:latin typeface="Tempus Sans ITC" panose="04020404030007020202" pitchFamily="82" charset="0"/>
              </a:rPr>
              <a:t>Show Me 5 tickets, Stop and Think Form</a:t>
            </a:r>
            <a:endParaRPr lang="en-US" altLang="en-US" sz="4000" dirty="0">
              <a:latin typeface="Tempus Sans ITC" panose="04020404030007020202" pitchFamily="82" charset="0"/>
            </a:endParaRPr>
          </a:p>
        </p:txBody>
      </p:sp>
      <p:pic>
        <p:nvPicPr>
          <p:cNvPr id="2051" name="Picture 3">
            <a:extLst>
              <a:ext uri="{FF2B5EF4-FFF2-40B4-BE49-F238E27FC236}">
                <a16:creationId xmlns:a16="http://schemas.microsoft.com/office/drawing/2014/main" id="{7D8219E1-0EB6-C056-F4B6-887F9D887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885" y="172734"/>
            <a:ext cx="3069827" cy="168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09619"/>
      </p:ext>
    </p:extLst>
  </p:cSld>
  <p:clrMapOvr>
    <a:masterClrMapping/>
  </p:clrMapOvr>
  <mc:AlternateContent xmlns:mc="http://schemas.openxmlformats.org/markup-compatibility/2006" xmlns:p14="http://schemas.microsoft.com/office/powerpoint/2010/main">
    <mc:Choice Requires="p14">
      <p:transition spd="slow" p14:dur="2000" advTm="25534"/>
    </mc:Choice>
    <mc:Fallback xmlns="">
      <p:transition spd="slow" advTm="2553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blip>
          <a:srcRect/>
          <a:tile tx="0" ty="0" sx="100000" sy="100000" flip="none" algn="tl"/>
        </a:blipFill>
        <a:effectLst/>
      </p:bgPr>
    </p:bg>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797233" y="4032123"/>
            <a:ext cx="7667498" cy="1546400"/>
          </a:xfrm>
          <a:prstGeom prst="rect">
            <a:avLst/>
          </a:prstGeom>
        </p:spPr>
        <p:txBody>
          <a:bodyPr spcFirstLastPara="1" wrap="square" lIns="121900" tIns="121900" rIns="121900" bIns="121900" anchor="b" anchorCtr="0">
            <a:noAutofit/>
          </a:bodyPr>
          <a:lstStyle/>
          <a:p>
            <a:r>
              <a:rPr lang="en" sz="3200" dirty="0">
                <a:solidFill>
                  <a:schemeClr val="accent4"/>
                </a:solidFill>
                <a:latin typeface="Arial Black" panose="020B0A04020102020204" pitchFamily="34" charset="0"/>
              </a:rPr>
              <a:t>MTSS: Multi Tiered System of Support In The Elementary School</a:t>
            </a:r>
            <a:endParaRPr sz="3200" dirty="0">
              <a:solidFill>
                <a:schemeClr val="accent4"/>
              </a:solidFill>
              <a:latin typeface="Arial Black" panose="020B0A04020102020204" pitchFamily="34" charset="0"/>
            </a:endParaRPr>
          </a:p>
        </p:txBody>
      </p:sp>
      <p:sp>
        <p:nvSpPr>
          <p:cNvPr id="223" name="Google Shape;223;p14"/>
          <p:cNvSpPr txBox="1">
            <a:spLocks noGrp="1"/>
          </p:cNvSpPr>
          <p:nvPr>
            <p:ph type="sldNum" idx="12"/>
          </p:nvPr>
        </p:nvSpPr>
        <p:spPr>
          <a:xfrm>
            <a:off x="10222647" y="6182000"/>
            <a:ext cx="1983200" cy="420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dirty="0">
                <a:ln>
                  <a:noFill/>
                </a:ln>
                <a:solidFill>
                  <a:srgbClr val="92A8C8">
                    <a:lumMod val="50000"/>
                  </a:srgbClr>
                </a:solidFill>
                <a:effectLst/>
                <a:uLnTx/>
                <a:uFillTx/>
                <a:latin typeface="Arial Black" panose="020B0A04020102020204" pitchFamily="34" charset="0"/>
                <a:ea typeface="Roboto Condensed"/>
                <a:sym typeface="Roboto Condensed"/>
              </a:rPr>
              <a:t>Fall 2022</a:t>
            </a:r>
            <a:endParaRPr kumimoji="0" sz="1600" b="1" i="0" u="none" strike="noStrike" kern="0" cap="none" spc="0" normalizeH="0" baseline="0" noProof="0" dirty="0">
              <a:ln>
                <a:noFill/>
              </a:ln>
              <a:solidFill>
                <a:srgbClr val="92A8C8">
                  <a:lumMod val="50000"/>
                </a:srgbClr>
              </a:solidFill>
              <a:effectLst/>
              <a:uLnTx/>
              <a:uFillTx/>
              <a:latin typeface="Arial Black" panose="020B0A04020102020204" pitchFamily="34" charset="0"/>
              <a:ea typeface="Roboto Condensed"/>
              <a:sym typeface="Roboto Condensed"/>
            </a:endParaRPr>
          </a:p>
        </p:txBody>
      </p:sp>
      <p:sp>
        <p:nvSpPr>
          <p:cNvPr id="224" name="Google Shape;224;p14"/>
          <p:cNvSpPr txBox="1"/>
          <p:nvPr/>
        </p:nvSpPr>
        <p:spPr>
          <a:xfrm>
            <a:off x="618033" y="0"/>
            <a:ext cx="2908800" cy="4181600"/>
          </a:xfrm>
          <a:prstGeom prst="rect">
            <a:avLst/>
          </a:prstGeom>
          <a:noFill/>
          <a:ln>
            <a:noFill/>
          </a:ln>
        </p:spPr>
        <p:txBody>
          <a:bodyPr spcFirstLastPara="1" wrap="square" lIns="121900" tIns="121900" rIns="121900" bIns="121900" anchor="b"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1" i="0" u="none" strike="noStrike" kern="0" cap="none" spc="0" normalizeH="0" baseline="0" noProof="0">
              <a:ln>
                <a:noFill/>
              </a:ln>
              <a:solidFill>
                <a:srgbClr val="3F5378"/>
              </a:solidFill>
              <a:effectLst/>
              <a:uLnTx/>
              <a:uFillTx/>
              <a:latin typeface="Roboto Condensed"/>
              <a:ea typeface="Roboto Condensed"/>
              <a:cs typeface="Roboto Condensed"/>
              <a:sym typeface="Roboto Condensed"/>
            </a:endParaRPr>
          </a:p>
        </p:txBody>
      </p:sp>
      <p:pic>
        <p:nvPicPr>
          <p:cNvPr id="3" name="Picture 2" descr="Icon&#10;&#10;Description automatically generated">
            <a:extLst>
              <a:ext uri="{FF2B5EF4-FFF2-40B4-BE49-F238E27FC236}">
                <a16:creationId xmlns:a16="http://schemas.microsoft.com/office/drawing/2014/main" id="{EF3041D4-633A-4B31-B1B2-C4ABA88CC32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687" y="449092"/>
            <a:ext cx="2908799" cy="2809831"/>
          </a:xfrm>
          <a:prstGeom prst="rect">
            <a:avLst/>
          </a:prstGeom>
        </p:spPr>
      </p:pic>
    </p:spTree>
    <p:extLst>
      <p:ext uri="{BB962C8B-B14F-4D97-AF65-F5344CB8AC3E}">
        <p14:creationId xmlns:p14="http://schemas.microsoft.com/office/powerpoint/2010/main" val="347660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blip>
          <a:srcRect/>
          <a:tile tx="0" ty="0" sx="100000" sy="100000" flip="none" algn="tl"/>
        </a:blipFill>
        <a:effectLst/>
      </p:bgPr>
    </p:bg>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10157333" y="6182000"/>
            <a:ext cx="1983200" cy="420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18</a:t>
            </a:fld>
            <a:endParaRPr kumimoji="0" sz="16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
        <p:nvSpPr>
          <p:cNvPr id="5" name="Title 1">
            <a:extLst>
              <a:ext uri="{FF2B5EF4-FFF2-40B4-BE49-F238E27FC236}">
                <a16:creationId xmlns:a16="http://schemas.microsoft.com/office/drawing/2014/main" id="{DDCEEA7A-1944-44B5-B8CB-19E6EACDAF7E}"/>
              </a:ext>
            </a:extLst>
          </p:cNvPr>
          <p:cNvSpPr>
            <a:spLocks noGrp="1"/>
          </p:cNvSpPr>
          <p:nvPr>
            <p:ph type="title"/>
          </p:nvPr>
        </p:nvSpPr>
        <p:spPr>
          <a:xfrm>
            <a:off x="508651" y="523433"/>
            <a:ext cx="7323200" cy="1021600"/>
          </a:xfrm>
        </p:spPr>
        <p:txBody>
          <a:bodyPr/>
          <a:lstStyle/>
          <a:p>
            <a:r>
              <a:rPr lang="en-US" sz="4400">
                <a:solidFill>
                  <a:schemeClr val="tx1"/>
                </a:solidFill>
                <a:latin typeface="Arial Black" panose="020B0A04020102020204" pitchFamily="34" charset="0"/>
              </a:rPr>
              <a:t>Background</a:t>
            </a:r>
          </a:p>
        </p:txBody>
      </p:sp>
      <p:pic>
        <p:nvPicPr>
          <p:cNvPr id="7" name="Picture 6" descr="Icon&#10;&#10;Description automatically generated">
            <a:extLst>
              <a:ext uri="{FF2B5EF4-FFF2-40B4-BE49-F238E27FC236}">
                <a16:creationId xmlns:a16="http://schemas.microsoft.com/office/drawing/2014/main" id="{DA45C982-7297-4729-A591-3046EA41D71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76712" y="100433"/>
            <a:ext cx="1150702" cy="1111551"/>
          </a:xfrm>
          <a:prstGeom prst="rect">
            <a:avLst/>
          </a:prstGeom>
        </p:spPr>
      </p:pic>
      <p:pic>
        <p:nvPicPr>
          <p:cNvPr id="9" name="Picture 8">
            <a:extLst>
              <a:ext uri="{FF2B5EF4-FFF2-40B4-BE49-F238E27FC236}">
                <a16:creationId xmlns:a16="http://schemas.microsoft.com/office/drawing/2014/main" id="{51FABEB5-785E-4D94-B725-DEBBC34EDF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5065" y="1852863"/>
            <a:ext cx="5995736" cy="44968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846FB281-E569-4FA8-997F-E5065B35AB84}"/>
              </a:ext>
            </a:extLst>
          </p:cNvPr>
          <p:cNvSpPr txBox="1"/>
          <p:nvPr/>
        </p:nvSpPr>
        <p:spPr>
          <a:xfrm>
            <a:off x="7074568" y="1949116"/>
            <a:ext cx="4848727"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48"/>
                </a:solidFill>
                <a:effectLst/>
                <a:uLnTx/>
                <a:uFillTx/>
                <a:latin typeface="Arial"/>
                <a:ea typeface="+mn-ea"/>
                <a:cs typeface="+mn-cs"/>
              </a:rPr>
              <a:t>MTSS is a comprehensive school improvement framework, driven by the problem-solving process, focusing on core instruction and  meeting students’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324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48"/>
                </a:solidFill>
                <a:effectLst/>
                <a:uLnTx/>
                <a:uFillTx/>
                <a:latin typeface="Arial"/>
                <a:ea typeface="+mn-ea"/>
                <a:cs typeface="+mn-cs"/>
              </a:rPr>
              <a:t>Our goal is to improve performance by assessing </a:t>
            </a:r>
            <a:r>
              <a:rPr kumimoji="0" lang="en-US" sz="1600" b="0" i="0" u="sng" strike="noStrike" kern="1200" cap="none" spc="0" normalizeH="0" baseline="0" noProof="0" dirty="0">
                <a:ln>
                  <a:noFill/>
                </a:ln>
                <a:solidFill>
                  <a:srgbClr val="263248"/>
                </a:solidFill>
                <a:effectLst/>
                <a:uLnTx/>
                <a:uFillTx/>
                <a:latin typeface="Arial"/>
                <a:ea typeface="+mn-ea"/>
                <a:cs typeface="+mn-cs"/>
              </a:rPr>
              <a:t>all</a:t>
            </a:r>
            <a:r>
              <a:rPr kumimoji="0" lang="en-US" sz="1600" b="0" i="0" u="none" strike="noStrike" kern="1200" cap="none" spc="0" normalizeH="0" baseline="0" noProof="0" dirty="0">
                <a:ln>
                  <a:noFill/>
                </a:ln>
                <a:solidFill>
                  <a:srgbClr val="263248"/>
                </a:solidFill>
                <a:effectLst/>
                <a:uLnTx/>
                <a:uFillTx/>
                <a:latin typeface="Arial"/>
                <a:ea typeface="+mn-ea"/>
                <a:cs typeface="+mn-cs"/>
              </a:rPr>
              <a:t> students, identifying specific needs </a:t>
            </a:r>
            <a:r>
              <a:rPr kumimoji="0" lang="en-US" sz="1600" b="0" i="0" u="sng" strike="noStrike" kern="1200" cap="none" spc="0" normalizeH="0" baseline="0" noProof="0" dirty="0">
                <a:ln>
                  <a:noFill/>
                </a:ln>
                <a:solidFill>
                  <a:srgbClr val="263248"/>
                </a:solidFill>
                <a:effectLst/>
                <a:uLnTx/>
                <a:uFillTx/>
                <a:latin typeface="Arial"/>
                <a:ea typeface="+mn-ea"/>
                <a:cs typeface="+mn-cs"/>
              </a:rPr>
              <a:t>early </a:t>
            </a:r>
            <a:r>
              <a:rPr kumimoji="0" lang="en-US" sz="1600" b="0" i="0" u="none" strike="noStrike" kern="1200" cap="none" spc="0" normalizeH="0" baseline="0" noProof="0" dirty="0">
                <a:ln>
                  <a:noFill/>
                </a:ln>
                <a:solidFill>
                  <a:srgbClr val="263248"/>
                </a:solidFill>
                <a:effectLst/>
                <a:uLnTx/>
                <a:uFillTx/>
                <a:latin typeface="Arial"/>
                <a:ea typeface="+mn-ea"/>
                <a:cs typeface="+mn-cs"/>
              </a:rPr>
              <a:t>and modifying instruction </a:t>
            </a:r>
            <a:r>
              <a:rPr kumimoji="0" lang="en-US" sz="1600" b="0" i="0" u="sng" strike="noStrike" kern="1200" cap="none" spc="0" normalizeH="0" baseline="0" noProof="0" dirty="0">
                <a:ln>
                  <a:noFill/>
                </a:ln>
                <a:solidFill>
                  <a:srgbClr val="263248"/>
                </a:solidFill>
                <a:effectLst/>
                <a:uLnTx/>
                <a:uFillTx/>
                <a:latin typeface="Arial"/>
                <a:ea typeface="+mn-ea"/>
                <a:cs typeface="+mn-cs"/>
              </a:rPr>
              <a:t>quickly</a:t>
            </a:r>
            <a:r>
              <a:rPr kumimoji="0" lang="en-US" sz="1600" b="0" i="0" u="none" strike="noStrike" kern="1200" cap="none" spc="0" normalizeH="0" baseline="0" noProof="0" dirty="0">
                <a:ln>
                  <a:noFill/>
                </a:ln>
                <a:solidFill>
                  <a:srgbClr val="263248"/>
                </a:solidFill>
                <a:effectLst/>
                <a:uLnTx/>
                <a:uFillTx/>
                <a:latin typeface="Arial"/>
                <a:ea typeface="+mn-ea"/>
                <a:cs typeface="+mn-cs"/>
              </a:rPr>
              <a:t> using evidence-based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324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48"/>
                </a:solidFill>
                <a:effectLst/>
                <a:uLnTx/>
                <a:uFillTx/>
                <a:latin typeface="Arial"/>
                <a:ea typeface="+mn-ea"/>
                <a:cs typeface="+mn-cs"/>
              </a:rPr>
              <a:t>During our team meetings, reading and math data is analyzed and discussed. This data is one point which, along with other measures, is used to inform our core instruction and make focused decisions for individual students. </a:t>
            </a:r>
          </a:p>
        </p:txBody>
      </p:sp>
    </p:spTree>
    <p:extLst>
      <p:ext uri="{BB962C8B-B14F-4D97-AF65-F5344CB8AC3E}">
        <p14:creationId xmlns:p14="http://schemas.microsoft.com/office/powerpoint/2010/main" val="71471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blip>
          <a:srcRect/>
          <a:tile tx="0" ty="0" sx="100000" sy="100000" flip="none" algn="tl"/>
        </a:blipFill>
        <a:effectLst/>
      </p:bgPr>
    </p:bg>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10157333" y="6182000"/>
            <a:ext cx="1983200" cy="420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19</a:t>
            </a:fld>
            <a:endParaRPr kumimoji="0" sz="16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
        <p:nvSpPr>
          <p:cNvPr id="5" name="Title 1">
            <a:extLst>
              <a:ext uri="{FF2B5EF4-FFF2-40B4-BE49-F238E27FC236}">
                <a16:creationId xmlns:a16="http://schemas.microsoft.com/office/drawing/2014/main" id="{DDCEEA7A-1944-44B5-B8CB-19E6EACDAF7E}"/>
              </a:ext>
            </a:extLst>
          </p:cNvPr>
          <p:cNvSpPr>
            <a:spLocks noGrp="1"/>
          </p:cNvSpPr>
          <p:nvPr>
            <p:ph type="title"/>
          </p:nvPr>
        </p:nvSpPr>
        <p:spPr>
          <a:xfrm>
            <a:off x="508651" y="523433"/>
            <a:ext cx="8400218" cy="1021600"/>
          </a:xfrm>
        </p:spPr>
        <p:txBody>
          <a:bodyPr/>
          <a:lstStyle/>
          <a:p>
            <a:r>
              <a:rPr lang="en-US" sz="4000">
                <a:solidFill>
                  <a:schemeClr val="tx1"/>
                </a:solidFill>
                <a:latin typeface="Arial Black" panose="020B0A04020102020204" pitchFamily="34" charset="0"/>
              </a:rPr>
              <a:t>Assessment Process</a:t>
            </a:r>
          </a:p>
        </p:txBody>
      </p:sp>
      <p:pic>
        <p:nvPicPr>
          <p:cNvPr id="19" name="Picture 18" descr="Icon&#10;&#10;Description automatically generated">
            <a:extLst>
              <a:ext uri="{FF2B5EF4-FFF2-40B4-BE49-F238E27FC236}">
                <a16:creationId xmlns:a16="http://schemas.microsoft.com/office/drawing/2014/main" id="{830B2BAF-FF8E-4541-BEFD-32DC06FCCFA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4578" y="255200"/>
            <a:ext cx="1150702" cy="1111551"/>
          </a:xfrm>
          <a:prstGeom prst="rect">
            <a:avLst/>
          </a:prstGeom>
        </p:spPr>
      </p:pic>
      <p:sp>
        <p:nvSpPr>
          <p:cNvPr id="2" name="TextBox 1">
            <a:extLst>
              <a:ext uri="{FF2B5EF4-FFF2-40B4-BE49-F238E27FC236}">
                <a16:creationId xmlns:a16="http://schemas.microsoft.com/office/drawing/2014/main" id="{83CF6987-4FA3-4E78-BC37-385EB234E7A1}"/>
              </a:ext>
            </a:extLst>
          </p:cNvPr>
          <p:cNvSpPr txBox="1"/>
          <p:nvPr/>
        </p:nvSpPr>
        <p:spPr>
          <a:xfrm>
            <a:off x="6688475" y="760206"/>
            <a:ext cx="5126805" cy="36933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63248"/>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ED55F861-8280-48E8-8813-4807F7F73419}"/>
              </a:ext>
            </a:extLst>
          </p:cNvPr>
          <p:cNvGraphicFramePr/>
          <p:nvPr/>
        </p:nvGraphicFramePr>
        <p:xfrm>
          <a:off x="385864" y="2667520"/>
          <a:ext cx="8081480" cy="419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38F77289-E62A-4C87-AD9C-650CA4A6FE5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6183539">
            <a:off x="7452682" y="2159538"/>
            <a:ext cx="4030586" cy="30229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912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1BD7-92B3-4360-97F2-27F3B2825D62}"/>
              </a:ext>
            </a:extLst>
          </p:cNvPr>
          <p:cNvSpPr>
            <a:spLocks noGrp="1"/>
          </p:cNvSpPr>
          <p:nvPr>
            <p:ph type="title"/>
          </p:nvPr>
        </p:nvSpPr>
        <p:spPr/>
        <p:txBody>
          <a:bodyPr/>
          <a:lstStyle/>
          <a:p>
            <a:r>
              <a:rPr lang="en-US" altLang="en-US" sz="6600" dirty="0">
                <a:solidFill>
                  <a:srgbClr val="00B0F0"/>
                </a:solidFill>
                <a:latin typeface="Vagabond" pitchFamily="2" charset="0"/>
              </a:rPr>
              <a:t>Agenda</a:t>
            </a:r>
            <a:endParaRPr lang="en-US" sz="6600" dirty="0"/>
          </a:p>
        </p:txBody>
      </p:sp>
      <p:sp>
        <p:nvSpPr>
          <p:cNvPr id="3" name="Content Placeholder 2">
            <a:extLst>
              <a:ext uri="{FF2B5EF4-FFF2-40B4-BE49-F238E27FC236}">
                <a16:creationId xmlns:a16="http://schemas.microsoft.com/office/drawing/2014/main" id="{B49F250D-0C97-4EE2-A310-53B68BA0820D}"/>
              </a:ext>
            </a:extLst>
          </p:cNvPr>
          <p:cNvSpPr>
            <a:spLocks noGrp="1"/>
          </p:cNvSpPr>
          <p:nvPr>
            <p:ph idx="1"/>
          </p:nvPr>
        </p:nvSpPr>
        <p:spPr>
          <a:xfrm>
            <a:off x="818712" y="2222287"/>
            <a:ext cx="5494406" cy="3940518"/>
          </a:xfrm>
        </p:spPr>
        <p:txBody>
          <a:bodyPr>
            <a:normAutofit/>
          </a:bodyPr>
          <a:lstStyle/>
          <a:p>
            <a:pPr eaLnBrk="1" hangingPunct="1">
              <a:buFont typeface="Wingdings" panose="05000000000000000000" pitchFamily="2" charset="2"/>
              <a:buChar char="v"/>
            </a:pPr>
            <a:r>
              <a:rPr lang="en-US" altLang="en-US" sz="4000" b="1" dirty="0">
                <a:latin typeface="Tempus Sans ITC" panose="04020404030007020202" pitchFamily="82" charset="0"/>
              </a:rPr>
              <a:t>About Mrs. Flanagan</a:t>
            </a:r>
          </a:p>
          <a:p>
            <a:pPr eaLnBrk="1" hangingPunct="1">
              <a:buFont typeface="Wingdings" panose="05000000000000000000" pitchFamily="2" charset="2"/>
              <a:buChar char="v"/>
            </a:pPr>
            <a:r>
              <a:rPr lang="en-US" altLang="en-US" sz="4000" b="1" dirty="0">
                <a:latin typeface="Tempus Sans ITC" panose="04020404030007020202" pitchFamily="82" charset="0"/>
              </a:rPr>
              <a:t>Goals</a:t>
            </a:r>
          </a:p>
          <a:p>
            <a:pPr eaLnBrk="1" hangingPunct="1">
              <a:buFont typeface="Wingdings" panose="05000000000000000000" pitchFamily="2" charset="2"/>
              <a:buChar char="v"/>
            </a:pPr>
            <a:r>
              <a:rPr lang="en-US" altLang="en-US" sz="4000" b="1" dirty="0">
                <a:latin typeface="Tempus Sans ITC" panose="04020404030007020202" pitchFamily="82" charset="0"/>
              </a:rPr>
              <a:t>Curriculum</a:t>
            </a:r>
          </a:p>
          <a:p>
            <a:pPr eaLnBrk="1" hangingPunct="1">
              <a:buFont typeface="Wingdings" panose="05000000000000000000" pitchFamily="2" charset="2"/>
              <a:buChar char="v"/>
            </a:pPr>
            <a:r>
              <a:rPr lang="en-US" altLang="en-US" sz="4000" b="1" dirty="0">
                <a:latin typeface="Tempus Sans ITC" panose="04020404030007020202" pitchFamily="82" charset="0"/>
              </a:rPr>
              <a:t>Grading</a:t>
            </a:r>
          </a:p>
          <a:p>
            <a:pPr eaLnBrk="1" hangingPunct="1">
              <a:buFont typeface="Wingdings" panose="05000000000000000000" pitchFamily="2" charset="2"/>
              <a:buChar char="v"/>
            </a:pPr>
            <a:r>
              <a:rPr lang="en-US" altLang="en-US" sz="4000" b="1" dirty="0">
                <a:latin typeface="Tempus Sans ITC" panose="04020404030007020202" pitchFamily="82" charset="0"/>
              </a:rPr>
              <a:t>Conferences</a:t>
            </a:r>
          </a:p>
        </p:txBody>
      </p:sp>
      <p:sp>
        <p:nvSpPr>
          <p:cNvPr id="5" name="Content Placeholder 2">
            <a:extLst>
              <a:ext uri="{FF2B5EF4-FFF2-40B4-BE49-F238E27FC236}">
                <a16:creationId xmlns:a16="http://schemas.microsoft.com/office/drawing/2014/main" id="{B68BC825-ED52-1EBE-0451-E201E5083A43}"/>
              </a:ext>
            </a:extLst>
          </p:cNvPr>
          <p:cNvSpPr txBox="1">
            <a:spLocks/>
          </p:cNvSpPr>
          <p:nvPr/>
        </p:nvSpPr>
        <p:spPr>
          <a:xfrm>
            <a:off x="6697594" y="2222287"/>
            <a:ext cx="5494406" cy="3940518"/>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panose="05000000000000000000" pitchFamily="2" charset="2"/>
              <a:buChar char="v"/>
            </a:pPr>
            <a:r>
              <a:rPr lang="en-US" altLang="en-US" sz="4000" b="1" dirty="0">
                <a:latin typeface="Tempus Sans ITC" panose="04020404030007020202" pitchFamily="82" charset="0"/>
              </a:rPr>
              <a:t>SEL</a:t>
            </a:r>
          </a:p>
          <a:p>
            <a:pPr>
              <a:buFont typeface="Wingdings" panose="05000000000000000000" pitchFamily="2" charset="2"/>
              <a:buChar char="v"/>
            </a:pPr>
            <a:r>
              <a:rPr lang="en-US" altLang="en-US" sz="4000" b="1" dirty="0">
                <a:latin typeface="Tempus Sans ITC" panose="04020404030007020202" pitchFamily="82" charset="0"/>
              </a:rPr>
              <a:t>MTSS</a:t>
            </a:r>
          </a:p>
          <a:p>
            <a:pPr>
              <a:buFont typeface="Wingdings" panose="05000000000000000000" pitchFamily="2" charset="2"/>
              <a:buChar char="v"/>
            </a:pPr>
            <a:r>
              <a:rPr lang="en-US" altLang="en-US" sz="4000" b="1" dirty="0">
                <a:latin typeface="Tempus Sans ITC" panose="04020404030007020202" pitchFamily="82" charset="0"/>
              </a:rPr>
              <a:t>Specials</a:t>
            </a:r>
          </a:p>
          <a:p>
            <a:pPr>
              <a:buFont typeface="Wingdings" panose="05000000000000000000" pitchFamily="2" charset="2"/>
              <a:buChar char="v"/>
            </a:pPr>
            <a:r>
              <a:rPr lang="en-US" altLang="en-US" sz="4000" b="1" dirty="0">
                <a:latin typeface="Tempus Sans ITC" panose="04020404030007020202" pitchFamily="82" charset="0"/>
              </a:rPr>
              <a:t>Communication</a:t>
            </a:r>
          </a:p>
          <a:p>
            <a:pPr>
              <a:buFont typeface="Wingdings" panose="05000000000000000000" pitchFamily="2" charset="2"/>
              <a:buChar char="v"/>
            </a:pPr>
            <a:r>
              <a:rPr lang="en-US" altLang="en-US" sz="4000" b="1" dirty="0">
                <a:latin typeface="Tempus Sans ITC" panose="04020404030007020202" pitchFamily="82" charset="0"/>
              </a:rPr>
              <a:t>Extras</a:t>
            </a:r>
          </a:p>
          <a:p>
            <a:pPr>
              <a:buFont typeface="Wingdings" panose="05000000000000000000" pitchFamily="2" charset="2"/>
              <a:buChar char="v"/>
            </a:pPr>
            <a:r>
              <a:rPr lang="en-US" altLang="en-US" sz="4000" b="1" dirty="0">
                <a:latin typeface="Tempus Sans ITC" panose="04020404030007020202" pitchFamily="82" charset="0"/>
              </a:rPr>
              <a:t>Questions</a:t>
            </a:r>
          </a:p>
        </p:txBody>
      </p:sp>
    </p:spTree>
    <p:extLst>
      <p:ext uri="{BB962C8B-B14F-4D97-AF65-F5344CB8AC3E}">
        <p14:creationId xmlns:p14="http://schemas.microsoft.com/office/powerpoint/2010/main" val="471701194"/>
      </p:ext>
    </p:extLst>
  </p:cSld>
  <p:clrMapOvr>
    <a:masterClrMapping/>
  </p:clrMapOvr>
  <mc:AlternateContent xmlns:mc="http://schemas.openxmlformats.org/markup-compatibility/2006" xmlns:p14="http://schemas.microsoft.com/office/powerpoint/2010/main">
    <mc:Choice Requires="p14">
      <p:transition spd="slow" p14:dur="2000" advTm="28870"/>
    </mc:Choice>
    <mc:Fallback xmlns="">
      <p:transition spd="slow" advTm="288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C753-C469-48E5-89B8-8B01D5824D27}"/>
              </a:ext>
            </a:extLst>
          </p:cNvPr>
          <p:cNvSpPr>
            <a:spLocks noGrp="1"/>
          </p:cNvSpPr>
          <p:nvPr>
            <p:ph type="title"/>
          </p:nvPr>
        </p:nvSpPr>
        <p:spPr/>
        <p:txBody>
          <a:bodyPr/>
          <a:lstStyle/>
          <a:p>
            <a:r>
              <a:rPr lang="en-US" sz="4400" dirty="0">
                <a:solidFill>
                  <a:srgbClr val="00B0F0"/>
                </a:solidFill>
              </a:rPr>
              <a:t>Specials</a:t>
            </a:r>
          </a:p>
        </p:txBody>
      </p:sp>
      <p:sp>
        <p:nvSpPr>
          <p:cNvPr id="3" name="Content Placeholder 2">
            <a:extLst>
              <a:ext uri="{FF2B5EF4-FFF2-40B4-BE49-F238E27FC236}">
                <a16:creationId xmlns:a16="http://schemas.microsoft.com/office/drawing/2014/main" id="{6D2B807F-6934-4AB8-8ABD-E859776D0287}"/>
              </a:ext>
            </a:extLst>
          </p:cNvPr>
          <p:cNvSpPr>
            <a:spLocks noGrp="1"/>
          </p:cNvSpPr>
          <p:nvPr>
            <p:ph idx="1"/>
          </p:nvPr>
        </p:nvSpPr>
        <p:spPr>
          <a:xfrm>
            <a:off x="818712" y="2222287"/>
            <a:ext cx="10554574" cy="4341351"/>
          </a:xfrm>
        </p:spPr>
        <p:txBody>
          <a:bodyPr>
            <a:noAutofit/>
          </a:bodyPr>
          <a:lstStyle/>
          <a:p>
            <a:pPr>
              <a:buFont typeface="Wingdings" panose="05000000000000000000" pitchFamily="2" charset="2"/>
              <a:buChar char="v"/>
            </a:pPr>
            <a:r>
              <a:rPr lang="en-US" sz="4000" b="1" dirty="0">
                <a:latin typeface="Tempus Sans ITC" panose="04020404030007020202" pitchFamily="82" charset="0"/>
              </a:rPr>
              <a:t>Quest, </a:t>
            </a:r>
            <a:r>
              <a:rPr lang="en-US" sz="4000" dirty="0">
                <a:latin typeface="Tempus Sans ITC" panose="04020404030007020202" pitchFamily="82" charset="0"/>
              </a:rPr>
              <a:t>Mr. Shaw</a:t>
            </a:r>
            <a:endParaRPr lang="en-US" sz="4000" dirty="0"/>
          </a:p>
          <a:p>
            <a:pPr>
              <a:buFont typeface="Wingdings" panose="05000000000000000000" pitchFamily="2" charset="2"/>
              <a:buChar char="v"/>
            </a:pPr>
            <a:r>
              <a:rPr lang="en-US" sz="4000" b="1" dirty="0">
                <a:latin typeface="Tempus Sans ITC" panose="04020404030007020202" pitchFamily="82" charset="0"/>
              </a:rPr>
              <a:t>Music</a:t>
            </a:r>
            <a:r>
              <a:rPr lang="en-US" sz="4000" dirty="0">
                <a:latin typeface="Tempus Sans ITC" panose="04020404030007020202" pitchFamily="82" charset="0"/>
              </a:rPr>
              <a:t>, Mrs. Simon</a:t>
            </a:r>
            <a:endParaRPr lang="en-US" altLang="en-US" sz="4000" dirty="0">
              <a:latin typeface="Tempus Sans ITC" panose="04020404030007020202" pitchFamily="82" charset="0"/>
            </a:endParaRPr>
          </a:p>
          <a:p>
            <a:pPr>
              <a:buFont typeface="Wingdings" panose="05000000000000000000" pitchFamily="2" charset="2"/>
              <a:buChar char="v"/>
            </a:pPr>
            <a:r>
              <a:rPr lang="en-US" sz="4000" b="1" dirty="0">
                <a:latin typeface="Tempus Sans ITC" panose="04020404030007020202" pitchFamily="82" charset="0"/>
              </a:rPr>
              <a:t>Art</a:t>
            </a:r>
            <a:r>
              <a:rPr lang="en-US" sz="4000" dirty="0">
                <a:latin typeface="Tempus Sans ITC" panose="04020404030007020202" pitchFamily="82" charset="0"/>
              </a:rPr>
              <a:t>, Mrs. </a:t>
            </a:r>
            <a:r>
              <a:rPr lang="en-US" sz="4000" dirty="0" err="1">
                <a:latin typeface="Tempus Sans ITC" panose="04020404030007020202" pitchFamily="82" charset="0"/>
              </a:rPr>
              <a:t>Noone</a:t>
            </a:r>
            <a:r>
              <a:rPr lang="en-US" altLang="en-US" sz="4000" dirty="0">
                <a:latin typeface="Tempus Sans ITC" panose="04020404030007020202" pitchFamily="82" charset="0"/>
              </a:rPr>
              <a:t> </a:t>
            </a:r>
          </a:p>
          <a:p>
            <a:pPr>
              <a:buFont typeface="Wingdings" panose="05000000000000000000" pitchFamily="2" charset="2"/>
              <a:buChar char="v"/>
            </a:pPr>
            <a:r>
              <a:rPr lang="en-US" altLang="en-US" sz="4000" b="1" dirty="0">
                <a:latin typeface="Tempus Sans ITC" panose="04020404030007020202" pitchFamily="82" charset="0"/>
              </a:rPr>
              <a:t>Phys. Ed.</a:t>
            </a:r>
            <a:r>
              <a:rPr lang="en-US" altLang="en-US" sz="4000" dirty="0">
                <a:latin typeface="Tempus Sans ITC" panose="04020404030007020202" pitchFamily="82" charset="0"/>
              </a:rPr>
              <a:t>, Mr. Foster</a:t>
            </a:r>
          </a:p>
          <a:p>
            <a:pPr eaLnBrk="1" hangingPunct="1">
              <a:buFont typeface="Wingdings" panose="05000000000000000000" pitchFamily="2" charset="2"/>
              <a:buChar char="v"/>
            </a:pPr>
            <a:r>
              <a:rPr lang="en-US" sz="4000" b="1" dirty="0">
                <a:latin typeface="Tempus Sans ITC" panose="04020404030007020202" pitchFamily="82" charset="0"/>
              </a:rPr>
              <a:t>Library, </a:t>
            </a:r>
            <a:r>
              <a:rPr lang="en-US" sz="4000" dirty="0">
                <a:latin typeface="Tempus Sans ITC" panose="04020404030007020202" pitchFamily="82" charset="0"/>
              </a:rPr>
              <a:t>Mrs. Thomas</a:t>
            </a:r>
            <a:endParaRPr lang="en-US" altLang="en-US" sz="4000" dirty="0">
              <a:latin typeface="Tempus Sans ITC" panose="04020404030007020202" pitchFamily="82" charset="0"/>
            </a:endParaRPr>
          </a:p>
        </p:txBody>
      </p:sp>
    </p:spTree>
    <p:extLst>
      <p:ext uri="{BB962C8B-B14F-4D97-AF65-F5344CB8AC3E}">
        <p14:creationId xmlns:p14="http://schemas.microsoft.com/office/powerpoint/2010/main" val="2018434722"/>
      </p:ext>
    </p:extLst>
  </p:cSld>
  <p:clrMapOvr>
    <a:masterClrMapping/>
  </p:clrMapOvr>
  <mc:AlternateContent xmlns:mc="http://schemas.openxmlformats.org/markup-compatibility/2006" xmlns:p14="http://schemas.microsoft.com/office/powerpoint/2010/main">
    <mc:Choice Requires="p14">
      <p:transition spd="slow" p14:dur="2000" advTm="17954"/>
    </mc:Choice>
    <mc:Fallback xmlns="">
      <p:transition spd="slow" advTm="1795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E463-BCDE-47EE-89F1-3FC30B67BAEA}"/>
              </a:ext>
            </a:extLst>
          </p:cNvPr>
          <p:cNvSpPr>
            <a:spLocks noGrp="1"/>
          </p:cNvSpPr>
          <p:nvPr>
            <p:ph type="title"/>
          </p:nvPr>
        </p:nvSpPr>
        <p:spPr/>
        <p:txBody>
          <a:bodyPr/>
          <a:lstStyle/>
          <a:p>
            <a:r>
              <a:rPr lang="en-US" altLang="en-US" sz="6600" dirty="0">
                <a:solidFill>
                  <a:srgbClr val="00B0F0"/>
                </a:solidFill>
                <a:latin typeface="Vagabond" pitchFamily="2" charset="0"/>
              </a:rPr>
              <a:t>Communication</a:t>
            </a:r>
            <a:endParaRPr lang="en-US" sz="6600" dirty="0"/>
          </a:p>
        </p:txBody>
      </p:sp>
      <p:sp>
        <p:nvSpPr>
          <p:cNvPr id="3" name="Content Placeholder 2">
            <a:extLst>
              <a:ext uri="{FF2B5EF4-FFF2-40B4-BE49-F238E27FC236}">
                <a16:creationId xmlns:a16="http://schemas.microsoft.com/office/drawing/2014/main" id="{40C0A0D5-E25E-4E1E-AA02-74A0831DBB32}"/>
              </a:ext>
            </a:extLst>
          </p:cNvPr>
          <p:cNvSpPr>
            <a:spLocks noGrp="1"/>
          </p:cNvSpPr>
          <p:nvPr>
            <p:ph idx="1"/>
          </p:nvPr>
        </p:nvSpPr>
        <p:spPr>
          <a:xfrm>
            <a:off x="818711" y="2222287"/>
            <a:ext cx="7010055" cy="4479138"/>
          </a:xfrm>
        </p:spPr>
        <p:txBody>
          <a:bodyPr>
            <a:normAutofit fontScale="92500" lnSpcReduction="10000"/>
          </a:bodyPr>
          <a:lstStyle/>
          <a:p>
            <a:pPr eaLnBrk="1" hangingPunct="1">
              <a:buFont typeface="Wingdings" panose="05000000000000000000" pitchFamily="2" charset="2"/>
              <a:buChar char="v"/>
            </a:pPr>
            <a:r>
              <a:rPr lang="en-US" altLang="en-US" sz="3600" b="1" dirty="0">
                <a:latin typeface="Tempus Sans ITC" panose="04020404030007020202" pitchFamily="82" charset="0"/>
              </a:rPr>
              <a:t>Email Updates, Gayman Gazette</a:t>
            </a:r>
          </a:p>
          <a:p>
            <a:pPr eaLnBrk="1" hangingPunct="1">
              <a:buFont typeface="Wingdings" panose="05000000000000000000" pitchFamily="2" charset="2"/>
              <a:buChar char="v"/>
            </a:pPr>
            <a:r>
              <a:rPr lang="en-US" altLang="en-US" sz="3600" b="1" dirty="0">
                <a:latin typeface="Tempus Sans ITC" panose="04020404030007020202" pitchFamily="82" charset="0"/>
              </a:rPr>
              <a:t>Seesaw work</a:t>
            </a:r>
          </a:p>
          <a:p>
            <a:pPr eaLnBrk="1" hangingPunct="1">
              <a:buFont typeface="Wingdings" panose="05000000000000000000" pitchFamily="2" charset="2"/>
              <a:buChar char="v"/>
            </a:pPr>
            <a:r>
              <a:rPr lang="en-US" altLang="en-US" sz="3600" b="1" dirty="0">
                <a:latin typeface="Tempus Sans ITC" panose="04020404030007020202" pitchFamily="82" charset="0"/>
              </a:rPr>
              <a:t>Contact me:</a:t>
            </a:r>
          </a:p>
          <a:p>
            <a:pPr lvl="1" indent="-436245" eaLnBrk="1" hangingPunct="1">
              <a:buFont typeface="Courier New" panose="02070309020205020404" pitchFamily="49" charset="0"/>
              <a:buChar char="o"/>
            </a:pPr>
            <a:r>
              <a:rPr lang="en-US" altLang="en-US" sz="3600" b="1" dirty="0">
                <a:latin typeface="Tempus Sans ITC" panose="04020404030007020202" pitchFamily="82" charset="0"/>
              </a:rPr>
              <a:t>Call Gayman</a:t>
            </a:r>
          </a:p>
          <a:p>
            <a:pPr lvl="2" indent="-394970" eaLnBrk="1" hangingPunct="1">
              <a:buFont typeface="Arial" panose="020B0604020202020204" pitchFamily="34" charset="0"/>
              <a:buChar char="•"/>
            </a:pPr>
            <a:r>
              <a:rPr lang="en-US" altLang="en-US" sz="3600" b="1" dirty="0">
                <a:latin typeface="Tempus Sans ITC" panose="04020404030007020202" pitchFamily="82" charset="0"/>
              </a:rPr>
              <a:t>(267) 893 – 4350, x 1430</a:t>
            </a:r>
          </a:p>
          <a:p>
            <a:pPr lvl="1" indent="-436245" eaLnBrk="1" hangingPunct="1">
              <a:buFont typeface="Courier New" panose="02070309020205020404" pitchFamily="49" charset="0"/>
              <a:buChar char="o"/>
            </a:pPr>
            <a:r>
              <a:rPr lang="en-US" altLang="en-US" sz="3600" b="1" dirty="0">
                <a:latin typeface="Tempus Sans ITC" panose="04020404030007020202" pitchFamily="82" charset="0"/>
              </a:rPr>
              <a:t>E-mail me:</a:t>
            </a:r>
          </a:p>
          <a:p>
            <a:pPr lvl="2" indent="-394970" eaLnBrk="1" hangingPunct="1">
              <a:buFont typeface="Wingdings" panose="05000000000000000000" pitchFamily="2" charset="2"/>
              <a:buNone/>
            </a:pPr>
            <a:r>
              <a:rPr lang="en-US" altLang="en-US" sz="3600" b="1" dirty="0">
                <a:latin typeface="Arial" panose="020B0604020202020204" pitchFamily="34" charset="0"/>
                <a:cs typeface="Arial" panose="020B0604020202020204" pitchFamily="34" charset="0"/>
                <a:hlinkClick r:id="rId2"/>
              </a:rPr>
              <a:t>gflanagan@cbsd.org</a:t>
            </a:r>
            <a:endParaRPr lang="en-US" sz="3600" dirty="0"/>
          </a:p>
        </p:txBody>
      </p:sp>
      <p:pic>
        <p:nvPicPr>
          <p:cNvPr id="6" name="Picture 6" descr="C:\Users\gflanagan\AppData\Local\Microsoft\Windows\Temporary Internet Files\Content.IE5\IC607U5J\MC900434383[1].wmf">
            <a:extLst>
              <a:ext uri="{FF2B5EF4-FFF2-40B4-BE49-F238E27FC236}">
                <a16:creationId xmlns:a16="http://schemas.microsoft.com/office/drawing/2014/main" id="{BC96B727-B88B-4390-82DD-221D44AC1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63345" y="2066700"/>
            <a:ext cx="3429489" cy="3500054"/>
          </a:xfrm>
          <a:prstGeom prst="rect">
            <a:avLst/>
          </a:prstGeom>
          <a:noFill/>
          <a:effectLst>
            <a:outerShdw blurRad="50800" dir="14400000">
              <a:srgbClr val="000000">
                <a:alpha val="40000"/>
              </a:srgbClr>
            </a:outerShdw>
          </a:effectLst>
        </p:spPr>
      </p:pic>
    </p:spTree>
    <p:extLst>
      <p:ext uri="{BB962C8B-B14F-4D97-AF65-F5344CB8AC3E}">
        <p14:creationId xmlns:p14="http://schemas.microsoft.com/office/powerpoint/2010/main" val="3146418506"/>
      </p:ext>
    </p:extLst>
  </p:cSld>
  <p:clrMapOvr>
    <a:masterClrMapping/>
  </p:clrMapOvr>
  <mc:AlternateContent xmlns:mc="http://schemas.openxmlformats.org/markup-compatibility/2006" xmlns:p14="http://schemas.microsoft.com/office/powerpoint/2010/main">
    <mc:Choice Requires="p14">
      <p:transition spd="slow" p14:dur="2000" advTm="34868"/>
    </mc:Choice>
    <mc:Fallback xmlns="">
      <p:transition spd="slow" advTm="348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B747-7522-4CF9-9059-2B24F722FA76}"/>
              </a:ext>
            </a:extLst>
          </p:cNvPr>
          <p:cNvSpPr>
            <a:spLocks noGrp="1"/>
          </p:cNvSpPr>
          <p:nvPr>
            <p:ph type="title"/>
          </p:nvPr>
        </p:nvSpPr>
        <p:spPr/>
        <p:txBody>
          <a:bodyPr/>
          <a:lstStyle/>
          <a:p>
            <a:r>
              <a:rPr lang="en-US" sz="6000" dirty="0">
                <a:solidFill>
                  <a:srgbClr val="00B0F0"/>
                </a:solidFill>
              </a:rPr>
              <a:t>Extras</a:t>
            </a:r>
          </a:p>
        </p:txBody>
      </p:sp>
      <p:sp>
        <p:nvSpPr>
          <p:cNvPr id="3" name="Content Placeholder 2">
            <a:extLst>
              <a:ext uri="{FF2B5EF4-FFF2-40B4-BE49-F238E27FC236}">
                <a16:creationId xmlns:a16="http://schemas.microsoft.com/office/drawing/2014/main" id="{7C41A7D4-D2A3-41AD-92B6-E4A0567A8754}"/>
              </a:ext>
            </a:extLst>
          </p:cNvPr>
          <p:cNvSpPr>
            <a:spLocks noGrp="1"/>
          </p:cNvSpPr>
          <p:nvPr>
            <p:ph idx="1"/>
          </p:nvPr>
        </p:nvSpPr>
        <p:spPr>
          <a:xfrm>
            <a:off x="76200" y="2222287"/>
            <a:ext cx="12115800" cy="4396227"/>
          </a:xfrm>
        </p:spPr>
        <p:txBody>
          <a:bodyPr>
            <a:normAutofit fontScale="85000" lnSpcReduction="20000"/>
          </a:bodyPr>
          <a:lstStyle/>
          <a:p>
            <a:r>
              <a:rPr lang="en-US" sz="3600" b="1" dirty="0"/>
              <a:t>Physicals/Dentals - 3</a:t>
            </a:r>
            <a:r>
              <a:rPr lang="en-US" sz="3600" b="1" baseline="30000" dirty="0"/>
              <a:t>rd</a:t>
            </a:r>
            <a:r>
              <a:rPr lang="en-US" sz="3600" b="1" dirty="0"/>
              <a:t> grade dental forms by Oct. 15</a:t>
            </a:r>
          </a:p>
          <a:p>
            <a:r>
              <a:rPr lang="en-US" sz="3600" b="1" dirty="0"/>
              <a:t>Remember to complete your registration paperwork in Infinite Campus</a:t>
            </a:r>
          </a:p>
          <a:p>
            <a:r>
              <a:rPr lang="en-US" sz="3600" b="1" dirty="0"/>
              <a:t>Laptop distribution tomorrow!</a:t>
            </a:r>
          </a:p>
          <a:p>
            <a:pPr>
              <a:buFont typeface="Courier New" panose="02070309020205020404" pitchFamily="49" charset="0"/>
              <a:buChar char="o"/>
            </a:pPr>
            <a:r>
              <a:rPr lang="en-US" sz="2400" b="1" i="1" dirty="0"/>
              <a:t>Please be sure you paid the $15 fee in My Payments Plus</a:t>
            </a:r>
          </a:p>
          <a:p>
            <a:pPr>
              <a:buFont typeface="Courier New" panose="02070309020205020404" pitchFamily="49" charset="0"/>
              <a:buChar char="o"/>
            </a:pPr>
            <a:r>
              <a:rPr lang="en-US" sz="2400" b="1" i="1" dirty="0"/>
              <a:t>I will send username and password home</a:t>
            </a:r>
          </a:p>
          <a:p>
            <a:pPr>
              <a:buFont typeface="Courier New" panose="02070309020205020404" pitchFamily="49" charset="0"/>
              <a:buChar char="o"/>
            </a:pPr>
            <a:r>
              <a:rPr lang="en-US" sz="2400" b="1" i="1" dirty="0"/>
              <a:t>Charge each night</a:t>
            </a:r>
          </a:p>
          <a:p>
            <a:r>
              <a:rPr lang="en-US" sz="3600" b="1" i="1" dirty="0">
                <a:hlinkClick r:id="rId3"/>
              </a:rPr>
              <a:t>www.cbsd.org/1to12022</a:t>
            </a:r>
            <a:endParaRPr lang="en-US" sz="3600" b="1" i="1" dirty="0"/>
          </a:p>
          <a:p>
            <a:r>
              <a:rPr lang="en-US" sz="3600" b="1" dirty="0"/>
              <a:t>Breakfast costs $1.65 and lunch costs $2.60; </a:t>
            </a:r>
            <a:r>
              <a:rPr lang="en-US" sz="3600" b="1" dirty="0" err="1"/>
              <a:t>MySchoolBucks</a:t>
            </a:r>
            <a:endParaRPr lang="en-US" sz="3600" dirty="0"/>
          </a:p>
        </p:txBody>
      </p:sp>
    </p:spTree>
    <p:extLst>
      <p:ext uri="{BB962C8B-B14F-4D97-AF65-F5344CB8AC3E}">
        <p14:creationId xmlns:p14="http://schemas.microsoft.com/office/powerpoint/2010/main" val="3243990576"/>
      </p:ext>
    </p:extLst>
  </p:cSld>
  <p:clrMapOvr>
    <a:masterClrMapping/>
  </p:clrMapOvr>
  <mc:AlternateContent xmlns:mc="http://schemas.openxmlformats.org/markup-compatibility/2006" xmlns:p14="http://schemas.microsoft.com/office/powerpoint/2010/main">
    <mc:Choice Requires="p14">
      <p:transition spd="slow" p14:dur="2000" advTm="15302"/>
    </mc:Choice>
    <mc:Fallback xmlns="">
      <p:transition spd="slow" advTm="153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CFF3-D15E-4827-B579-458581949762}"/>
              </a:ext>
            </a:extLst>
          </p:cNvPr>
          <p:cNvSpPr>
            <a:spLocks noGrp="1"/>
          </p:cNvSpPr>
          <p:nvPr>
            <p:ph type="title"/>
          </p:nvPr>
        </p:nvSpPr>
        <p:spPr/>
        <p:txBody>
          <a:bodyPr/>
          <a:lstStyle/>
          <a:p>
            <a:r>
              <a:rPr lang="en-US" sz="6000" dirty="0">
                <a:solidFill>
                  <a:srgbClr val="00B0F0"/>
                </a:solidFill>
              </a:rPr>
              <a:t>Questions?</a:t>
            </a:r>
          </a:p>
        </p:txBody>
      </p:sp>
      <p:sp>
        <p:nvSpPr>
          <p:cNvPr id="3" name="Content Placeholder 2">
            <a:extLst>
              <a:ext uri="{FF2B5EF4-FFF2-40B4-BE49-F238E27FC236}">
                <a16:creationId xmlns:a16="http://schemas.microsoft.com/office/drawing/2014/main" id="{FD31A65C-BA73-4B7F-A033-87AF83EF6748}"/>
              </a:ext>
            </a:extLst>
          </p:cNvPr>
          <p:cNvSpPr>
            <a:spLocks noGrp="1"/>
          </p:cNvSpPr>
          <p:nvPr>
            <p:ph idx="1"/>
          </p:nvPr>
        </p:nvSpPr>
        <p:spPr/>
        <p:txBody>
          <a:bodyPr>
            <a:normAutofit/>
          </a:bodyPr>
          <a:lstStyle/>
          <a:p>
            <a:r>
              <a:rPr lang="en-US" altLang="en-US" sz="4000" b="1" dirty="0">
                <a:latin typeface="Tempus Sans ITC" panose="04020404030007020202" pitchFamily="82" charset="0"/>
              </a:rPr>
              <a:t>Feel free to leave any questions for me on an index card and leave on your child’s desk.</a:t>
            </a:r>
          </a:p>
          <a:p>
            <a:r>
              <a:rPr lang="en-US" altLang="en-US" sz="4000" b="1" dirty="0">
                <a:latin typeface="Tempus Sans ITC" panose="04020404030007020202" pitchFamily="82" charset="0"/>
              </a:rPr>
              <a:t>Don’t forget to write back to your child!</a:t>
            </a:r>
          </a:p>
          <a:p>
            <a:endParaRPr lang="en-US" dirty="0"/>
          </a:p>
        </p:txBody>
      </p:sp>
    </p:spTree>
    <p:extLst>
      <p:ext uri="{BB962C8B-B14F-4D97-AF65-F5344CB8AC3E}">
        <p14:creationId xmlns:p14="http://schemas.microsoft.com/office/powerpoint/2010/main" val="2872651633"/>
      </p:ext>
    </p:extLst>
  </p:cSld>
  <p:clrMapOvr>
    <a:masterClrMapping/>
  </p:clrMapOvr>
  <mc:AlternateContent xmlns:mc="http://schemas.openxmlformats.org/markup-compatibility/2006" xmlns:p14="http://schemas.microsoft.com/office/powerpoint/2010/main">
    <mc:Choice Requires="p14">
      <p:transition spd="slow" p14:dur="2000" advTm="18446"/>
    </mc:Choice>
    <mc:Fallback xmlns="">
      <p:transition spd="slow" advTm="184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FCD8-CDF7-4533-8FF6-1875272849E3}"/>
              </a:ext>
            </a:extLst>
          </p:cNvPr>
          <p:cNvSpPr>
            <a:spLocks noGrp="1"/>
          </p:cNvSpPr>
          <p:nvPr>
            <p:ph type="title"/>
          </p:nvPr>
        </p:nvSpPr>
        <p:spPr/>
        <p:txBody>
          <a:bodyPr/>
          <a:lstStyle/>
          <a:p>
            <a:r>
              <a:rPr lang="en-US" altLang="en-US" sz="6600" dirty="0">
                <a:solidFill>
                  <a:srgbClr val="00B0F0"/>
                </a:solidFill>
                <a:latin typeface="Vagabond" pitchFamily="2" charset="0"/>
              </a:rPr>
              <a:t>About Mrs. Flanagan</a:t>
            </a:r>
            <a:endParaRPr lang="en-US" sz="6600" dirty="0"/>
          </a:p>
        </p:txBody>
      </p:sp>
      <p:sp>
        <p:nvSpPr>
          <p:cNvPr id="3" name="Content Placeholder 2">
            <a:extLst>
              <a:ext uri="{FF2B5EF4-FFF2-40B4-BE49-F238E27FC236}">
                <a16:creationId xmlns:a16="http://schemas.microsoft.com/office/drawing/2014/main" id="{8D06E738-CCDC-42CC-BF88-E25F5E7B6FD3}"/>
              </a:ext>
            </a:extLst>
          </p:cNvPr>
          <p:cNvSpPr>
            <a:spLocks noGrp="1"/>
          </p:cNvSpPr>
          <p:nvPr>
            <p:ph idx="1"/>
          </p:nvPr>
        </p:nvSpPr>
        <p:spPr>
          <a:xfrm>
            <a:off x="409137" y="1914525"/>
            <a:ext cx="10554574" cy="4210973"/>
          </a:xfrm>
        </p:spPr>
        <p:txBody>
          <a:bodyPr>
            <a:normAutofit/>
          </a:bodyPr>
          <a:lstStyle/>
          <a:p>
            <a:pPr eaLnBrk="1" hangingPunct="1">
              <a:lnSpc>
                <a:spcPct val="90000"/>
              </a:lnSpc>
              <a:buFont typeface="Wingdings" panose="05000000000000000000" pitchFamily="2" charset="2"/>
              <a:buChar char="v"/>
            </a:pPr>
            <a:r>
              <a:rPr lang="en-US" altLang="en-US" sz="3200" b="1" dirty="0">
                <a:latin typeface="Tempus Sans ITC" panose="04020404030007020202" pitchFamily="82" charset="0"/>
              </a:rPr>
              <a:t>Bachelor of Science in Elementary Education and Early Childhood, Kutztown University</a:t>
            </a:r>
          </a:p>
          <a:p>
            <a:pPr eaLnBrk="1" hangingPunct="1">
              <a:lnSpc>
                <a:spcPct val="90000"/>
              </a:lnSpc>
              <a:buFont typeface="Wingdings" panose="05000000000000000000" pitchFamily="2" charset="2"/>
              <a:buChar char="v"/>
            </a:pPr>
            <a:r>
              <a:rPr lang="en-US" altLang="en-US" sz="3200" b="1" dirty="0">
                <a:latin typeface="Tempus Sans ITC" panose="04020404030007020202" pitchFamily="82" charset="0"/>
              </a:rPr>
              <a:t>Master’s Degree in Elementary Education, Wilkes University</a:t>
            </a:r>
          </a:p>
          <a:p>
            <a:pPr eaLnBrk="1" hangingPunct="1">
              <a:lnSpc>
                <a:spcPct val="90000"/>
              </a:lnSpc>
              <a:buFont typeface="Wingdings" panose="05000000000000000000" pitchFamily="2" charset="2"/>
              <a:buChar char="v"/>
            </a:pPr>
            <a:r>
              <a:rPr lang="en-US" altLang="en-US" sz="3200" b="1" dirty="0">
                <a:latin typeface="Tempus Sans ITC" panose="04020404030007020202" pitchFamily="82" charset="0"/>
              </a:rPr>
              <a:t>24</a:t>
            </a:r>
            <a:r>
              <a:rPr lang="en-US" altLang="en-US" sz="3200" b="1" baseline="30000" dirty="0">
                <a:latin typeface="Tempus Sans ITC" panose="04020404030007020202" pitchFamily="82" charset="0"/>
              </a:rPr>
              <a:t>th</a:t>
            </a:r>
            <a:r>
              <a:rPr lang="en-US" altLang="en-US" sz="3200" b="1" dirty="0">
                <a:latin typeface="Tempus Sans ITC" panose="04020404030007020202" pitchFamily="82" charset="0"/>
              </a:rPr>
              <a:t>  year in CBSD, 2</a:t>
            </a:r>
            <a:r>
              <a:rPr lang="en-US" altLang="en-US" sz="3200" b="1" baseline="30000" dirty="0">
                <a:latin typeface="Tempus Sans ITC" panose="04020404030007020202" pitchFamily="82" charset="0"/>
              </a:rPr>
              <a:t>nd</a:t>
            </a:r>
            <a:r>
              <a:rPr lang="en-US" altLang="en-US" sz="3200" b="1" dirty="0">
                <a:latin typeface="Tempus Sans ITC" panose="04020404030007020202" pitchFamily="82" charset="0"/>
              </a:rPr>
              <a:t>, 4</a:t>
            </a:r>
            <a:r>
              <a:rPr lang="en-US" altLang="en-US" sz="3200" b="1" baseline="30000" dirty="0">
                <a:latin typeface="Tempus Sans ITC" panose="04020404030007020202" pitchFamily="82" charset="0"/>
              </a:rPr>
              <a:t>th</a:t>
            </a:r>
            <a:r>
              <a:rPr lang="en-US" altLang="en-US" sz="3200" b="1" dirty="0">
                <a:latin typeface="Tempus Sans ITC" panose="04020404030007020202" pitchFamily="82" charset="0"/>
              </a:rPr>
              <a:t> ,and 3</a:t>
            </a:r>
            <a:r>
              <a:rPr lang="en-US" altLang="en-US" sz="3200" b="1" baseline="30000" dirty="0">
                <a:latin typeface="Tempus Sans ITC" panose="04020404030007020202" pitchFamily="82" charset="0"/>
              </a:rPr>
              <a:t>rd</a:t>
            </a:r>
            <a:r>
              <a:rPr lang="en-US" altLang="en-US" sz="3200" b="1" dirty="0">
                <a:latin typeface="Tempus Sans ITC" panose="04020404030007020202" pitchFamily="82" charset="0"/>
              </a:rPr>
              <a:t> grades</a:t>
            </a:r>
          </a:p>
          <a:p>
            <a:pPr eaLnBrk="1" hangingPunct="1">
              <a:lnSpc>
                <a:spcPct val="90000"/>
              </a:lnSpc>
              <a:buFont typeface="Wingdings" panose="05000000000000000000" pitchFamily="2" charset="2"/>
              <a:buChar char="v"/>
            </a:pPr>
            <a:r>
              <a:rPr lang="en-US" altLang="en-US" sz="3200" b="1" dirty="0">
                <a:latin typeface="Tempus Sans ITC" panose="04020404030007020202" pitchFamily="82" charset="0"/>
              </a:rPr>
              <a:t>2 years in the School District of Philadelphia, K-5</a:t>
            </a:r>
          </a:p>
          <a:p>
            <a:pPr eaLnBrk="1" hangingPunct="1">
              <a:lnSpc>
                <a:spcPct val="90000"/>
              </a:lnSpc>
              <a:buFont typeface="Wingdings" panose="05000000000000000000" pitchFamily="2" charset="2"/>
              <a:buChar char="v"/>
            </a:pPr>
            <a:r>
              <a:rPr lang="en-US" altLang="en-US" sz="3200" b="1" dirty="0">
                <a:latin typeface="Tempus Sans ITC" panose="04020404030007020202" pitchFamily="82" charset="0"/>
              </a:rPr>
              <a:t>2 daughters, live in North Wales</a:t>
            </a:r>
            <a:endParaRPr lang="en-US" dirty="0"/>
          </a:p>
        </p:txBody>
      </p:sp>
      <p:pic>
        <p:nvPicPr>
          <p:cNvPr id="7" name="Picture 6" descr="A group of people posing for a photo&#10;&#10;Description automatically generated with medium confidence">
            <a:extLst>
              <a:ext uri="{FF2B5EF4-FFF2-40B4-BE49-F238E27FC236}">
                <a16:creationId xmlns:a16="http://schemas.microsoft.com/office/drawing/2014/main" id="{57442B70-9564-44CB-9712-8DC0629F5DEB}"/>
              </a:ext>
            </a:extLst>
          </p:cNvPr>
          <p:cNvPicPr>
            <a:picLocks noChangeAspect="1"/>
          </p:cNvPicPr>
          <p:nvPr/>
        </p:nvPicPr>
        <p:blipFill>
          <a:blip r:embed="rId3"/>
          <a:stretch>
            <a:fillRect/>
          </a:stretch>
        </p:blipFill>
        <p:spPr>
          <a:xfrm>
            <a:off x="9382200" y="4829493"/>
            <a:ext cx="2390523" cy="1792892"/>
          </a:xfrm>
          <a:prstGeom prst="rect">
            <a:avLst/>
          </a:prstGeom>
        </p:spPr>
      </p:pic>
      <p:pic>
        <p:nvPicPr>
          <p:cNvPr id="9" name="Picture 8" descr="A black dog sitting on a porch&#10;&#10;Description automatically generated with medium confidence">
            <a:extLst>
              <a:ext uri="{FF2B5EF4-FFF2-40B4-BE49-F238E27FC236}">
                <a16:creationId xmlns:a16="http://schemas.microsoft.com/office/drawing/2014/main" id="{04728AF5-26C3-44AE-9A3D-89F618E5F38E}"/>
              </a:ext>
            </a:extLst>
          </p:cNvPr>
          <p:cNvPicPr>
            <a:picLocks noChangeAspect="1"/>
          </p:cNvPicPr>
          <p:nvPr/>
        </p:nvPicPr>
        <p:blipFill>
          <a:blip r:embed="rId4"/>
          <a:stretch>
            <a:fillRect/>
          </a:stretch>
        </p:blipFill>
        <p:spPr>
          <a:xfrm>
            <a:off x="10577462" y="200101"/>
            <a:ext cx="1386690" cy="2017003"/>
          </a:xfrm>
          <a:prstGeom prst="rect">
            <a:avLst/>
          </a:prstGeom>
        </p:spPr>
      </p:pic>
      <p:pic>
        <p:nvPicPr>
          <p:cNvPr id="1026" name="Picture 2">
            <a:extLst>
              <a:ext uri="{FF2B5EF4-FFF2-40B4-BE49-F238E27FC236}">
                <a16:creationId xmlns:a16="http://schemas.microsoft.com/office/drawing/2014/main" id="{B5829255-A714-6B03-BC37-E86931C30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6110" y="3156857"/>
            <a:ext cx="2785890" cy="12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623533"/>
      </p:ext>
    </p:extLst>
  </p:cSld>
  <p:clrMapOvr>
    <a:masterClrMapping/>
  </p:clrMapOvr>
  <mc:AlternateContent xmlns:mc="http://schemas.openxmlformats.org/markup-compatibility/2006" xmlns:p14="http://schemas.microsoft.com/office/powerpoint/2010/main">
    <mc:Choice Requires="p14">
      <p:transition spd="slow" p14:dur="2000" advTm="42286"/>
    </mc:Choice>
    <mc:Fallback xmlns="">
      <p:transition spd="slow" advTm="4228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69DF-A2E4-43BE-B91F-FE2D80672956}"/>
              </a:ext>
            </a:extLst>
          </p:cNvPr>
          <p:cNvSpPr>
            <a:spLocks noGrp="1"/>
          </p:cNvSpPr>
          <p:nvPr>
            <p:ph type="title"/>
          </p:nvPr>
        </p:nvSpPr>
        <p:spPr/>
        <p:txBody>
          <a:bodyPr/>
          <a:lstStyle/>
          <a:p>
            <a:r>
              <a:rPr lang="en-US" altLang="en-US" sz="6600" dirty="0">
                <a:solidFill>
                  <a:srgbClr val="00B0F0"/>
                </a:solidFill>
                <a:cs typeface="+mj-cs"/>
              </a:rPr>
              <a:t>Goals</a:t>
            </a:r>
            <a:endParaRPr lang="en-US" sz="6600" dirty="0"/>
          </a:p>
        </p:txBody>
      </p:sp>
      <p:sp>
        <p:nvSpPr>
          <p:cNvPr id="3" name="Content Placeholder 2">
            <a:extLst>
              <a:ext uri="{FF2B5EF4-FFF2-40B4-BE49-F238E27FC236}">
                <a16:creationId xmlns:a16="http://schemas.microsoft.com/office/drawing/2014/main" id="{4F369C4D-5DFA-45AA-A726-C7D5D55C998D}"/>
              </a:ext>
            </a:extLst>
          </p:cNvPr>
          <p:cNvSpPr>
            <a:spLocks noGrp="1"/>
          </p:cNvSpPr>
          <p:nvPr>
            <p:ph idx="1"/>
          </p:nvPr>
        </p:nvSpPr>
        <p:spPr/>
        <p:txBody>
          <a:bodyPr>
            <a:normAutofit/>
          </a:bodyPr>
          <a:lstStyle/>
          <a:p>
            <a:pPr>
              <a:defRPr/>
            </a:pPr>
            <a:r>
              <a:rPr lang="en-US" sz="2800" dirty="0"/>
              <a:t>Safe, happy, respectful people</a:t>
            </a:r>
          </a:p>
          <a:p>
            <a:pPr>
              <a:defRPr/>
            </a:pPr>
            <a:r>
              <a:rPr lang="en-US" sz="2800" dirty="0"/>
              <a:t>Confident, reflective, life-long learners</a:t>
            </a:r>
          </a:p>
          <a:p>
            <a:pPr>
              <a:defRPr/>
            </a:pPr>
            <a:r>
              <a:rPr lang="en-US" sz="2800" dirty="0"/>
              <a:t>Responsible and organized</a:t>
            </a:r>
          </a:p>
          <a:p>
            <a:pPr>
              <a:defRPr/>
            </a:pPr>
            <a:r>
              <a:rPr lang="en-US" sz="2800" dirty="0"/>
              <a:t>Build classroom community</a:t>
            </a:r>
          </a:p>
          <a:p>
            <a:pPr>
              <a:defRPr/>
            </a:pPr>
            <a:r>
              <a:rPr lang="en-US" sz="2800" dirty="0"/>
              <a:t>Work together to achieve these</a:t>
            </a:r>
          </a:p>
        </p:txBody>
      </p:sp>
      <p:pic>
        <p:nvPicPr>
          <p:cNvPr id="5" name="Picture 6" descr="C:\Users\gflanagan\AppData\Local\Microsoft\Windows\Temporary Internet Files\Content.IE5\SNUAYP9A\MP900448426[1].jpg">
            <a:extLst>
              <a:ext uri="{FF2B5EF4-FFF2-40B4-BE49-F238E27FC236}">
                <a16:creationId xmlns:a16="http://schemas.microsoft.com/office/drawing/2014/main" id="{55DAE40B-1018-45E0-9F0B-22C388BFDC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33699" y="2222287"/>
            <a:ext cx="1839587" cy="371633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580629"/>
      </p:ext>
    </p:extLst>
  </p:cSld>
  <p:clrMapOvr>
    <a:masterClrMapping/>
  </p:clrMapOvr>
  <mc:AlternateContent xmlns:mc="http://schemas.openxmlformats.org/markup-compatibility/2006" xmlns:p14="http://schemas.microsoft.com/office/powerpoint/2010/main">
    <mc:Choice Requires="p14">
      <p:transition spd="slow" p14:dur="2000" advTm="86342"/>
    </mc:Choice>
    <mc:Fallback xmlns="">
      <p:transition spd="slow" advTm="863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F207-9B4A-4ACD-866B-29240D8F9674}"/>
              </a:ext>
            </a:extLst>
          </p:cNvPr>
          <p:cNvSpPr>
            <a:spLocks noGrp="1"/>
          </p:cNvSpPr>
          <p:nvPr>
            <p:ph type="title"/>
          </p:nvPr>
        </p:nvSpPr>
        <p:spPr>
          <a:xfrm>
            <a:off x="165043" y="325268"/>
            <a:ext cx="10571998" cy="970450"/>
          </a:xfrm>
        </p:spPr>
        <p:txBody>
          <a:bodyPr/>
          <a:lstStyle/>
          <a:p>
            <a:r>
              <a:rPr lang="en-US" altLang="en-US" sz="4400" dirty="0">
                <a:solidFill>
                  <a:srgbClr val="00B0F0"/>
                </a:solidFill>
                <a:cs typeface="+mj-cs"/>
              </a:rPr>
              <a:t>Curriculum:  Reading and Writing</a:t>
            </a:r>
            <a:endParaRPr lang="en-US" sz="4400" dirty="0"/>
          </a:p>
        </p:txBody>
      </p:sp>
      <p:pic>
        <p:nvPicPr>
          <p:cNvPr id="5" name="Picture 4" descr="http://1.bp.blogspot.com/_jWqcpzR-Uz8/TG1YAwCKuDI/AAAAAAAAAAk/xRQ-JT5W9C4/s320/school-subjects.jpg">
            <a:hlinkClick r:id="rId3"/>
            <a:extLst>
              <a:ext uri="{FF2B5EF4-FFF2-40B4-BE49-F238E27FC236}">
                <a16:creationId xmlns:a16="http://schemas.microsoft.com/office/drawing/2014/main" id="{54036030-BDE0-4990-B669-F3E74E2F24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58680" y="32848"/>
            <a:ext cx="2468277" cy="1932707"/>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621A8C6C-41FE-408A-A922-A6ABD00FCF76}"/>
              </a:ext>
            </a:extLst>
          </p:cNvPr>
          <p:cNvPicPr>
            <a:picLocks noGrp="1" noChangeAspect="1"/>
          </p:cNvPicPr>
          <p:nvPr>
            <p:ph idx="1"/>
          </p:nvPr>
        </p:nvPicPr>
        <p:blipFill>
          <a:blip r:embed="rId5"/>
          <a:stretch>
            <a:fillRect/>
          </a:stretch>
        </p:blipFill>
        <p:spPr>
          <a:xfrm>
            <a:off x="1394301" y="1808297"/>
            <a:ext cx="8977250" cy="5049703"/>
          </a:xfrm>
          <a:prstGeom prst="rect">
            <a:avLst/>
          </a:prstGeom>
        </p:spPr>
      </p:pic>
    </p:spTree>
    <p:extLst>
      <p:ext uri="{BB962C8B-B14F-4D97-AF65-F5344CB8AC3E}">
        <p14:creationId xmlns:p14="http://schemas.microsoft.com/office/powerpoint/2010/main" val="963001459"/>
      </p:ext>
    </p:extLst>
  </p:cSld>
  <p:clrMapOvr>
    <a:masterClrMapping/>
  </p:clrMapOvr>
  <mc:AlternateContent xmlns:mc="http://schemas.openxmlformats.org/markup-compatibility/2006" xmlns:p14="http://schemas.microsoft.com/office/powerpoint/2010/main">
    <mc:Choice Requires="p14">
      <p:transition spd="slow" p14:dur="2000" advTm="151558"/>
    </mc:Choice>
    <mc:Fallback xmlns="">
      <p:transition spd="slow" advTm="1515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BB048-8D2D-4CE3-929F-F6323E0E73BF}"/>
              </a:ext>
            </a:extLst>
          </p:cNvPr>
          <p:cNvPicPr>
            <a:picLocks noChangeAspect="1"/>
          </p:cNvPicPr>
          <p:nvPr/>
        </p:nvPicPr>
        <p:blipFill>
          <a:blip r:embed="rId3"/>
          <a:stretch>
            <a:fillRect/>
          </a:stretch>
        </p:blipFill>
        <p:spPr>
          <a:xfrm>
            <a:off x="183715" y="103340"/>
            <a:ext cx="11824569" cy="6651320"/>
          </a:xfrm>
          <a:prstGeom prst="rect">
            <a:avLst/>
          </a:prstGeom>
        </p:spPr>
      </p:pic>
    </p:spTree>
    <p:extLst>
      <p:ext uri="{BB962C8B-B14F-4D97-AF65-F5344CB8AC3E}">
        <p14:creationId xmlns:p14="http://schemas.microsoft.com/office/powerpoint/2010/main" val="287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7907512-02D6-48B2-9EA8-FC6C01E2D2CA}"/>
              </a:ext>
            </a:extLst>
          </p:cNvPr>
          <p:cNvCxnSpPr>
            <a:cxnSpLocks/>
          </p:cNvCxnSpPr>
          <p:nvPr/>
        </p:nvCxnSpPr>
        <p:spPr>
          <a:xfrm>
            <a:off x="1216025" y="846813"/>
            <a:ext cx="99441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952B3BC-5E8C-44C9-888B-5A2A3602BBD2}"/>
              </a:ext>
            </a:extLst>
          </p:cNvPr>
          <p:cNvSpPr/>
          <p:nvPr/>
        </p:nvSpPr>
        <p:spPr>
          <a:xfrm>
            <a:off x="1340909" y="102424"/>
            <a:ext cx="9819216" cy="76944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Eras Demi ITC" panose="020B0805030504020804" pitchFamily="34" charset="0"/>
                <a:ea typeface="+mn-ea"/>
                <a:cs typeface="+mn-cs"/>
              </a:rPr>
              <a:t>My View/ My Perspective</a:t>
            </a:r>
          </a:p>
        </p:txBody>
      </p:sp>
      <p:graphicFrame>
        <p:nvGraphicFramePr>
          <p:cNvPr id="7" name="Diagram 6">
            <a:extLst>
              <a:ext uri="{FF2B5EF4-FFF2-40B4-BE49-F238E27FC236}">
                <a16:creationId xmlns:a16="http://schemas.microsoft.com/office/drawing/2014/main" id="{B50A330C-2AE8-4742-8EE8-A4EB639D4215}"/>
              </a:ext>
            </a:extLst>
          </p:cNvPr>
          <p:cNvGraphicFramePr/>
          <p:nvPr/>
        </p:nvGraphicFramePr>
        <p:xfrm>
          <a:off x="946292" y="1162604"/>
          <a:ext cx="10483566" cy="543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99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864B-3DA8-4013-A6EB-046D0213870F}"/>
              </a:ext>
            </a:extLst>
          </p:cNvPr>
          <p:cNvSpPr>
            <a:spLocks noGrp="1"/>
          </p:cNvSpPr>
          <p:nvPr>
            <p:ph type="title"/>
          </p:nvPr>
        </p:nvSpPr>
        <p:spPr/>
        <p:txBody>
          <a:bodyPr/>
          <a:lstStyle/>
          <a:p>
            <a:r>
              <a:rPr lang="en-US" altLang="en-US" sz="4400" dirty="0">
                <a:solidFill>
                  <a:srgbClr val="00B0F0"/>
                </a:solidFill>
                <a:cs typeface="+mj-cs"/>
              </a:rPr>
              <a:t>Curriculum:  Math</a:t>
            </a:r>
            <a:endParaRPr lang="en-US" sz="4400" dirty="0"/>
          </a:p>
        </p:txBody>
      </p:sp>
      <p:sp>
        <p:nvSpPr>
          <p:cNvPr id="3" name="Content Placeholder 2">
            <a:extLst>
              <a:ext uri="{FF2B5EF4-FFF2-40B4-BE49-F238E27FC236}">
                <a16:creationId xmlns:a16="http://schemas.microsoft.com/office/drawing/2014/main" id="{F58A8FEF-9CF7-4CF0-86C7-308CB325E5C6}"/>
              </a:ext>
            </a:extLst>
          </p:cNvPr>
          <p:cNvSpPr>
            <a:spLocks noGrp="1"/>
          </p:cNvSpPr>
          <p:nvPr>
            <p:ph idx="1"/>
          </p:nvPr>
        </p:nvSpPr>
        <p:spPr>
          <a:xfrm>
            <a:off x="818712" y="2222287"/>
            <a:ext cx="10554574" cy="4492838"/>
          </a:xfrm>
        </p:spPr>
        <p:txBody>
          <a:bodyPr>
            <a:normAutofit lnSpcReduction="10000"/>
          </a:bodyPr>
          <a:lstStyle/>
          <a:p>
            <a:pPr marL="457200" lvl="1" indent="-457200">
              <a:lnSpc>
                <a:spcPct val="90000"/>
              </a:lnSpc>
              <a:buFont typeface="Wingdings 2" charset="2"/>
              <a:buChar char=""/>
              <a:defRPr/>
            </a:pPr>
            <a:r>
              <a:rPr lang="en-US" sz="2400" b="1" dirty="0">
                <a:solidFill>
                  <a:schemeClr val="tx1"/>
                </a:solidFill>
              </a:rPr>
              <a:t>Calendar Math</a:t>
            </a:r>
          </a:p>
          <a:p>
            <a:pPr marL="457200" lvl="1" indent="-457200">
              <a:lnSpc>
                <a:spcPct val="90000"/>
              </a:lnSpc>
              <a:buFont typeface="Wingdings 2" charset="2"/>
              <a:buChar char=""/>
              <a:defRPr/>
            </a:pPr>
            <a:r>
              <a:rPr lang="en-US" sz="2400" b="1" dirty="0">
                <a:solidFill>
                  <a:schemeClr val="tx1"/>
                </a:solidFill>
              </a:rPr>
              <a:t>Fact Fluency</a:t>
            </a:r>
          </a:p>
          <a:p>
            <a:pPr marL="457200" lvl="1" indent="-457200">
              <a:lnSpc>
                <a:spcPct val="90000"/>
              </a:lnSpc>
              <a:buFont typeface="Wingdings 2" charset="2"/>
              <a:buChar char=""/>
              <a:defRPr/>
            </a:pPr>
            <a:r>
              <a:rPr lang="en-US" sz="2400" b="1" dirty="0">
                <a:solidFill>
                  <a:schemeClr val="tx1"/>
                </a:solidFill>
              </a:rPr>
              <a:t>Math In Focus</a:t>
            </a:r>
          </a:p>
          <a:p>
            <a:pPr marL="914400" lvl="2" indent="-457200">
              <a:lnSpc>
                <a:spcPct val="90000"/>
              </a:lnSpc>
              <a:buFont typeface="Wingdings 2" charset="2"/>
              <a:buChar char=""/>
              <a:defRPr/>
            </a:pPr>
            <a:r>
              <a:rPr lang="en-US" sz="2400" b="1" dirty="0">
                <a:solidFill>
                  <a:schemeClr val="tx1"/>
                </a:solidFill>
              </a:rPr>
              <a:t>Trimester 1: </a:t>
            </a:r>
            <a:r>
              <a:rPr lang="en-US" sz="2400" dirty="0">
                <a:solidFill>
                  <a:schemeClr val="tx1"/>
                </a:solidFill>
              </a:rPr>
              <a:t>Numbers to 10,000, Addition and Subtraction within 10,000, Multiplication Tables</a:t>
            </a:r>
          </a:p>
          <a:p>
            <a:pPr marL="914400" lvl="2" indent="-457200">
              <a:lnSpc>
                <a:spcPct val="90000"/>
              </a:lnSpc>
              <a:buFont typeface="Wingdings 2" charset="2"/>
              <a:buChar char=""/>
              <a:defRPr/>
            </a:pPr>
            <a:endParaRPr lang="en-US" sz="2400" b="1" dirty="0">
              <a:solidFill>
                <a:schemeClr val="tx1"/>
              </a:solidFill>
            </a:endParaRPr>
          </a:p>
          <a:p>
            <a:pPr marL="914400" lvl="2" indent="-457200">
              <a:lnSpc>
                <a:spcPct val="90000"/>
              </a:lnSpc>
              <a:buFont typeface="Wingdings 2" charset="2"/>
              <a:buChar char=""/>
              <a:defRPr/>
            </a:pPr>
            <a:r>
              <a:rPr lang="en-US" sz="2400" b="1" dirty="0">
                <a:solidFill>
                  <a:schemeClr val="tx1"/>
                </a:solidFill>
              </a:rPr>
              <a:t>Trimester 2: </a:t>
            </a:r>
            <a:r>
              <a:rPr lang="en-US" sz="2400" dirty="0">
                <a:solidFill>
                  <a:schemeClr val="tx1"/>
                </a:solidFill>
              </a:rPr>
              <a:t>Multiplication Tables, Multiplication, Bar Models, The Four Operations, Fractions, Measurement, Area &amp; Perimeter</a:t>
            </a:r>
          </a:p>
          <a:p>
            <a:pPr marL="914400" lvl="2" indent="-457200">
              <a:lnSpc>
                <a:spcPct val="90000"/>
              </a:lnSpc>
              <a:buFont typeface="Wingdings 2" charset="2"/>
              <a:buChar char=""/>
              <a:defRPr/>
            </a:pPr>
            <a:endParaRPr lang="en-US" sz="2400" b="1" dirty="0">
              <a:solidFill>
                <a:schemeClr val="tx1"/>
              </a:solidFill>
            </a:endParaRPr>
          </a:p>
          <a:p>
            <a:pPr marL="914400" lvl="2" indent="-457200">
              <a:lnSpc>
                <a:spcPct val="90000"/>
              </a:lnSpc>
              <a:buFont typeface="Wingdings 2" charset="2"/>
              <a:buChar char=""/>
              <a:defRPr/>
            </a:pPr>
            <a:r>
              <a:rPr lang="en-US" sz="2400" b="1" dirty="0">
                <a:solidFill>
                  <a:schemeClr val="tx1"/>
                </a:solidFill>
              </a:rPr>
              <a:t>Trimester 3: </a:t>
            </a:r>
            <a:r>
              <a:rPr lang="en-US" sz="2400" dirty="0">
                <a:solidFill>
                  <a:schemeClr val="tx1"/>
                </a:solidFill>
              </a:rPr>
              <a:t>Area &amp; Perimeter, Graphs &amp; Line Plots, Time, Angles, Lines &amp; 2D figures</a:t>
            </a:r>
          </a:p>
          <a:p>
            <a:endParaRPr lang="en-US" dirty="0"/>
          </a:p>
        </p:txBody>
      </p:sp>
      <p:pic>
        <p:nvPicPr>
          <p:cNvPr id="5" name="Picture 4" descr="http://1.bp.blogspot.com/_jWqcpzR-Uz8/TG1YAwCKuDI/AAAAAAAAAAk/xRQ-JT5W9C4/s320/school-subjects.jpg">
            <a:hlinkClick r:id="rId2"/>
            <a:extLst>
              <a:ext uri="{FF2B5EF4-FFF2-40B4-BE49-F238E27FC236}">
                <a16:creationId xmlns:a16="http://schemas.microsoft.com/office/drawing/2014/main" id="{FD634F82-F0E4-431F-AA3D-4EBB75DFE7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30641" y="447188"/>
            <a:ext cx="2776220" cy="217383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21822"/>
      </p:ext>
    </p:extLst>
  </p:cSld>
  <p:clrMapOvr>
    <a:masterClrMapping/>
  </p:clrMapOvr>
  <mc:AlternateContent xmlns:mc="http://schemas.openxmlformats.org/markup-compatibility/2006" xmlns:p14="http://schemas.microsoft.com/office/powerpoint/2010/main">
    <mc:Choice Requires="p14">
      <p:transition spd="slow" p14:dur="2000" advTm="67736"/>
    </mc:Choice>
    <mc:Fallback xmlns="">
      <p:transition spd="slow" advTm="6773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27258CE-83AC-D399-2BBC-EE3F2F5D9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842" y="1"/>
            <a:ext cx="1720158" cy="1027171"/>
          </a:xfrm>
          <a:prstGeom prst="rect">
            <a:avLst/>
          </a:prstGeom>
        </p:spPr>
      </p:pic>
      <p:sp>
        <p:nvSpPr>
          <p:cNvPr id="12" name="Half Frame 11">
            <a:extLst>
              <a:ext uri="{FF2B5EF4-FFF2-40B4-BE49-F238E27FC236}">
                <a16:creationId xmlns:a16="http://schemas.microsoft.com/office/drawing/2014/main" id="{DDF5E961-7431-D1DF-F9C4-CE9D7E914970}"/>
              </a:ext>
            </a:extLst>
          </p:cNvPr>
          <p:cNvSpPr/>
          <p:nvPr/>
        </p:nvSpPr>
        <p:spPr>
          <a:xfrm flipH="1" flipV="1">
            <a:off x="8947842" y="6241876"/>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15" name="Half Frame 14">
            <a:extLst>
              <a:ext uri="{FF2B5EF4-FFF2-40B4-BE49-F238E27FC236}">
                <a16:creationId xmlns:a16="http://schemas.microsoft.com/office/drawing/2014/main" id="{6E96009B-1E6E-145D-FAAF-12A70246D4A0}"/>
              </a:ext>
            </a:extLst>
          </p:cNvPr>
          <p:cNvSpPr/>
          <p:nvPr/>
        </p:nvSpPr>
        <p:spPr>
          <a:xfrm flipV="1">
            <a:off x="1524000" y="6241876"/>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16" name="Half Frame 15">
            <a:extLst>
              <a:ext uri="{FF2B5EF4-FFF2-40B4-BE49-F238E27FC236}">
                <a16:creationId xmlns:a16="http://schemas.microsoft.com/office/drawing/2014/main" id="{DB1E110E-D0E6-03AE-3B75-468918235388}"/>
              </a:ext>
            </a:extLst>
          </p:cNvPr>
          <p:cNvSpPr/>
          <p:nvPr/>
        </p:nvSpPr>
        <p:spPr>
          <a:xfrm>
            <a:off x="1520869" y="0"/>
            <a:ext cx="1720158" cy="616124"/>
          </a:xfrm>
          <a:prstGeom prst="halfFrame">
            <a:avLst/>
          </a:prstGeom>
          <a:solidFill>
            <a:srgbClr val="283C55"/>
          </a:solidFill>
          <a:ln w="28575">
            <a:solidFill>
              <a:srgbClr val="00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prstClr val="white"/>
              </a:solidFill>
              <a:latin typeface="Calibri" panose="020F0502020204030204"/>
            </a:endParaRPr>
          </a:p>
        </p:txBody>
      </p:sp>
      <p:sp>
        <p:nvSpPr>
          <p:cNvPr id="3" name="TextBox 2">
            <a:extLst>
              <a:ext uri="{FF2B5EF4-FFF2-40B4-BE49-F238E27FC236}">
                <a16:creationId xmlns:a16="http://schemas.microsoft.com/office/drawing/2014/main" id="{6A900387-AF87-B794-85CC-7F954E7ABED0}"/>
              </a:ext>
            </a:extLst>
          </p:cNvPr>
          <p:cNvSpPr txBox="1"/>
          <p:nvPr/>
        </p:nvSpPr>
        <p:spPr>
          <a:xfrm>
            <a:off x="2645790" y="141403"/>
            <a:ext cx="6302052" cy="1323439"/>
          </a:xfrm>
          <a:prstGeom prst="rect">
            <a:avLst/>
          </a:prstGeom>
          <a:noFill/>
        </p:spPr>
        <p:txBody>
          <a:bodyPr wrap="square" rtlCol="0">
            <a:spAutoFit/>
          </a:bodyPr>
          <a:lstStyle/>
          <a:p>
            <a:pPr algn="ctr"/>
            <a:r>
              <a:rPr lang="en-US" sz="4000">
                <a:solidFill>
                  <a:prstClr val="black"/>
                </a:solidFill>
                <a:effectLst>
                  <a:outerShdw blurRad="38100" dist="38100" dir="2700000" algn="tl">
                    <a:srgbClr val="000000">
                      <a:alpha val="43137"/>
                    </a:srgbClr>
                  </a:outerShdw>
                </a:effectLst>
                <a:latin typeface="Calibri" panose="020F0502020204030204"/>
              </a:rPr>
              <a:t>Elementary Mathematics Chapter Study Guides</a:t>
            </a:r>
          </a:p>
        </p:txBody>
      </p:sp>
      <p:pic>
        <p:nvPicPr>
          <p:cNvPr id="5" name="Picture 4">
            <a:extLst>
              <a:ext uri="{FF2B5EF4-FFF2-40B4-BE49-F238E27FC236}">
                <a16:creationId xmlns:a16="http://schemas.microsoft.com/office/drawing/2014/main" id="{5E290188-78CB-BDDA-4D95-50C6DFE80192}"/>
              </a:ext>
            </a:extLst>
          </p:cNvPr>
          <p:cNvPicPr>
            <a:picLocks noChangeAspect="1"/>
          </p:cNvPicPr>
          <p:nvPr/>
        </p:nvPicPr>
        <p:blipFill>
          <a:blip r:embed="rId4"/>
          <a:stretch>
            <a:fillRect/>
          </a:stretch>
        </p:blipFill>
        <p:spPr>
          <a:xfrm>
            <a:off x="2511241" y="1644240"/>
            <a:ext cx="7169518" cy="4597636"/>
          </a:xfrm>
          <a:prstGeom prst="rect">
            <a:avLst/>
          </a:prstGeom>
        </p:spPr>
      </p:pic>
    </p:spTree>
    <p:extLst>
      <p:ext uri="{BB962C8B-B14F-4D97-AF65-F5344CB8AC3E}">
        <p14:creationId xmlns:p14="http://schemas.microsoft.com/office/powerpoint/2010/main" val="2829348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lerio template">
  <a:themeElements>
    <a:clrScheme name="Custom 18">
      <a:dk1>
        <a:srgbClr val="263248"/>
      </a:dk1>
      <a:lt1>
        <a:srgbClr val="FFFFFF"/>
      </a:lt1>
      <a:dk2>
        <a:srgbClr val="D8D8D8"/>
      </a:dk2>
      <a:lt2>
        <a:srgbClr val="E0E4E9"/>
      </a:lt2>
      <a:accent1>
        <a:srgbClr val="D8D8D8"/>
      </a:accent1>
      <a:accent2>
        <a:srgbClr val="A2A2A2"/>
      </a:accent2>
      <a:accent3>
        <a:srgbClr val="92A8C8"/>
      </a:accent3>
      <a:accent4>
        <a:srgbClr val="203C52"/>
      </a:accent4>
      <a:accent5>
        <a:srgbClr val="D8D8D8"/>
      </a:accent5>
      <a:accent6>
        <a:srgbClr val="A2A2A2"/>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1294</TotalTime>
  <Words>755</Words>
  <Application>Microsoft Office PowerPoint</Application>
  <PresentationFormat>Widescreen</PresentationFormat>
  <Paragraphs>125</Paragraphs>
  <Slides>23</Slides>
  <Notes>17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23</vt:i4>
      </vt:variant>
    </vt:vector>
  </HeadingPairs>
  <TitlesOfParts>
    <vt:vector size="41" baseType="lpstr">
      <vt:lpstr>Arial</vt:lpstr>
      <vt:lpstr>Arial Black</vt:lpstr>
      <vt:lpstr>Arvo</vt:lpstr>
      <vt:lpstr>Calibri</vt:lpstr>
      <vt:lpstr>Calibri Light</vt:lpstr>
      <vt:lpstr>Century Gothic</vt:lpstr>
      <vt:lpstr>Courier New</vt:lpstr>
      <vt:lpstr>Eras Demi ITC</vt:lpstr>
      <vt:lpstr>Roboto Condensed</vt:lpstr>
      <vt:lpstr>Roboto Condensed Light</vt:lpstr>
      <vt:lpstr>Tempus Sans ITC</vt:lpstr>
      <vt:lpstr>Vagabond</vt:lpstr>
      <vt:lpstr>Wingdings</vt:lpstr>
      <vt:lpstr>Wingdings 2</vt:lpstr>
      <vt:lpstr>Quotable</vt:lpstr>
      <vt:lpstr>Office Theme</vt:lpstr>
      <vt:lpstr>Salerio template</vt:lpstr>
      <vt:lpstr>1_Office Theme</vt:lpstr>
      <vt:lpstr>Welcome to Back to School Night!</vt:lpstr>
      <vt:lpstr>Agenda</vt:lpstr>
      <vt:lpstr>About Mrs. Flanagan</vt:lpstr>
      <vt:lpstr>Goals</vt:lpstr>
      <vt:lpstr>Curriculum:  Reading and Writing</vt:lpstr>
      <vt:lpstr>PowerPoint Presentation</vt:lpstr>
      <vt:lpstr>PowerPoint Presentation</vt:lpstr>
      <vt:lpstr>Curriculum:  Math</vt:lpstr>
      <vt:lpstr>PowerPoint Presentation</vt:lpstr>
      <vt:lpstr>PowerPoint Presentation</vt:lpstr>
      <vt:lpstr>PowerPoint Presentation</vt:lpstr>
      <vt:lpstr>Curriculum:  Social Studies &amp; Science</vt:lpstr>
      <vt:lpstr>Grading</vt:lpstr>
      <vt:lpstr>Conferences</vt:lpstr>
      <vt:lpstr>SEL:  Social Emotional Learning</vt:lpstr>
      <vt:lpstr>Gayman’s Code of Conduct</vt:lpstr>
      <vt:lpstr>MTSS: Multi Tiered System of Support In The Elementary School</vt:lpstr>
      <vt:lpstr>Background</vt:lpstr>
      <vt:lpstr>Assessment Process</vt:lpstr>
      <vt:lpstr>Specials</vt:lpstr>
      <vt:lpstr>Communication</vt:lpstr>
      <vt:lpstr>Extras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Back to School Night!</dc:title>
  <dc:creator>FLANAGAN, GRETCHEN</dc:creator>
  <cp:lastModifiedBy>FLANAGAN, GRETCHEN</cp:lastModifiedBy>
  <cp:revision>4</cp:revision>
  <dcterms:created xsi:type="dcterms:W3CDTF">2020-09-10T12:47:05Z</dcterms:created>
  <dcterms:modified xsi:type="dcterms:W3CDTF">2022-08-31T17:27:10Z</dcterms:modified>
</cp:coreProperties>
</file>